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1"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Lst>
  <p:sldSz cy="6858000" cx="12192000"/>
  <p:notesSz cx="6858000" cy="9144000"/>
  <p:embeddedFontLst>
    <p:embeddedFont>
      <p:font typeface="Open Sans"/>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1" roundtripDataSignature="AMtx7mh+QCCR2e0DSJ7upQN8oua12sKr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enSans-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OpenSans-regular.fntdata"/><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OpenSans-italic.fntdata"/><Relationship Id="rId14" Type="http://schemas.openxmlformats.org/officeDocument/2006/relationships/slide" Target="slides/slide8.xml"/><Relationship Id="rId58" Type="http://schemas.openxmlformats.org/officeDocument/2006/relationships/font" Target="fonts/OpenSans-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l-PL"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hownormalami.eu" TargetMode="External"/><Relationship Id="rId3" Type="http://schemas.openxmlformats.org/officeDocument/2006/relationships/hyperlink" Target="https://niebezpiecznik.pl/post/kamery-w-zabce-nagrywaja-i-rozpoznaja-twarz-klientow-nie-tylko-w-zabce-i-nie-tylko-twarze/" TargetMode="External"/><Relationship Id="rId4" Type="http://schemas.openxmlformats.org/officeDocument/2006/relationships/hyperlink" Target="https://mediaphilia.pl/2019/09/bank-pko-bp-quantumcx-policzy-jak-czesto-usmiechaja-sie-pracownicy-i-klienci/" TargetMode="External"/><Relationship Id="rId5" Type="http://schemas.openxmlformats.org/officeDocument/2006/relationships/hyperlink" Target="https://mediaphilia.pl/2019/10/quantumcx-czujniki-usmiechu-urzad-miasta-sopot/"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pidersweb.pl/2020/03/tiktok-moderacja.html"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ur03.safelinks.protection.outlook.com/?url=https%3A%2F%2Fwww.theatlantic.com%2Fmagazine%2Farchive%2F2017%2F09%2Fhas-the-smartphone-destroyed-a-generation%2F534198%2F&amp;data=04%7C01%7Cignacy.niemczycki%40geremek.pl%7C77e0374770334ba53d1208d8f45051a0%7C5a14e52c814d43948bcb8dd757c40f67%7C0%7C0%7C637527973095957051%7CUnknown%7CTWFpbGZsb3d8eyJWIjoiMC4wLjAwMDAiLCJQIjoiV2luMzIiLCJBTiI6Ik1haWwiLCJXVCI6Mn0%3D%7C1000&amp;sdata=83wLp4nZU5XrbP5HbUxvgGgkeYgWPorMWL8a9XhVhyc%3D&amp;reserved=0"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ur03.safelinks.protection.outlook.com/?url=https%3A%2F%2Fwww.theatlantic.com%2Fmagazine%2Farchive%2F2017%2F09%2Fhas-the-smartphone-destroyed-a-generation%2F534198%2F&amp;data=04%7C01%7Cignacy.niemczycki%40geremek.pl%7C77e0374770334ba53d1208d8f45051a0%7C5a14e52c814d43948bcb8dd757c40f67%7C0%7C0%7C637527973095957051%7CUnknown%7CTWFpbGZsb3d8eyJWIjoiMC4wLjAwMDAiLCJQIjoiV2luMzIiLCJBTiI6Ik1haWwiLCJXVCI6Mn0%3D%7C1000&amp;sdata=83wLp4nZU5XrbP5HbUxvgGgkeYgWPorMWL8a9XhVhyc%3D&amp;reserved=0"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ur03.safelinks.protection.outlook.com/?url=https%3A%2F%2Fsprawnymarketing.pl%2Fblog%2Fwirtualni-influencerzy-na-instagramie%2F&amp;data=04%7C01%7Cignacy.niemczycki%40geremek.pl%7C77e0374770334ba53d1208d8f45051a0%7C5a14e52c814d43948bcb8dd757c40f67%7C0%7C0%7C637527973095967048%7CUnknown%7CTWFpbGZsb3d8eyJWIjoiMC4wLjAwMDAiLCJQIjoiV2luMzIiLCJBTiI6Ik1haWwiLCJXVCI6Mn0%3D%7C1000&amp;sdata=KwT5g4KWjbpvc90FEdMLKz0LjtkE75prqUxb9thdkNQ%3D&amp;reserved=0"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wswise.com/articles/10-year-study-shows-elevated-suicide-risk-from-excess-social-media-time-for-teen-girls"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uvsdisinfo.eu/"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orsal.pl/swiat/aktualnosci/artykuly/8081226,jak-dzialaja-rosyjskiej-fabryce-trolli-komentarze-facebook-youtube.html"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vn24.pl/polska/farma-trolli-zarabiaja-na-falszywych-informacjach-i-hejcie-ra923108-2292035"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gLoI9hAX9dw"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ur03.safelinks.protection.outlook.com/?url=https%3A%2F%2Fwww.edelman.com%2Fsites%2Fg%2Ffiles%2Faatuss191%2Ffiles%2F2021-01%2F2021-edelman-trust-barometer.pdf&amp;data=04%7C01%7Cignacy.niemczycki%40geremek.pl%7C77e0374770334ba53d1208d8f45051a0%7C5a14e52c814d43948bcb8dd757c40f67%7C0%7C0%7C637527973095977044%7CUnknown%7CTWFpbGZsb3d8eyJWIjoiMC4wLjAwMDAiLCJQIjoiV2luMzIiLCJBTiI6Ik1haWwiLCJXVCI6Mn0%3D%7C1000&amp;sdata=Ph%2F1EBV5Ds%2FZHAOo1DxqYIa3O1DKdNocus52VjQ4PQo%3D&amp;reserved=0"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l-PL"/>
              <a:t>Na tej stronie można zobaczyć jak algorytmy działają w praktyce strona </a:t>
            </a:r>
            <a:r>
              <a:rPr lang="pl-PL" u="sng">
                <a:solidFill>
                  <a:schemeClr val="hlink"/>
                </a:solidFill>
                <a:hlinkClick r:id="rId2"/>
              </a:rPr>
              <a:t>www.hownormalami.eu</a:t>
            </a:r>
            <a:r>
              <a:rPr lang="pl-PL"/>
              <a:t>. Ta strona pokazuje testowo w jaki sposób algorytm może odgadywać na podstawie samego obrazu takie dane jak:</a:t>
            </a:r>
            <a:endParaRPr/>
          </a:p>
          <a:p>
            <a:pPr indent="-317500" lvl="0" marL="457200" rtl="0" algn="l">
              <a:lnSpc>
                <a:spcPct val="100000"/>
              </a:lnSpc>
              <a:spcBef>
                <a:spcPts val="0"/>
              </a:spcBef>
              <a:spcAft>
                <a:spcPts val="0"/>
              </a:spcAft>
              <a:buSzPts val="1400"/>
              <a:buChar char="-"/>
            </a:pPr>
            <a:r>
              <a:rPr lang="pl-PL"/>
              <a:t>wiek</a:t>
            </a:r>
            <a:endParaRPr/>
          </a:p>
          <a:p>
            <a:pPr indent="-317500" lvl="0" marL="457200" rtl="0" algn="l">
              <a:lnSpc>
                <a:spcPct val="100000"/>
              </a:lnSpc>
              <a:spcBef>
                <a:spcPts val="0"/>
              </a:spcBef>
              <a:spcAft>
                <a:spcPts val="0"/>
              </a:spcAft>
              <a:buSzPts val="1400"/>
              <a:buChar char="-"/>
            </a:pPr>
            <a:r>
              <a:rPr lang="pl-PL"/>
              <a:t>płeć</a:t>
            </a:r>
            <a:endParaRPr/>
          </a:p>
          <a:p>
            <a:pPr indent="-317500" lvl="0" marL="457200" rtl="0" algn="l">
              <a:lnSpc>
                <a:spcPct val="100000"/>
              </a:lnSpc>
              <a:spcBef>
                <a:spcPts val="0"/>
              </a:spcBef>
              <a:spcAft>
                <a:spcPts val="0"/>
              </a:spcAft>
              <a:buSzPts val="1400"/>
              <a:buChar char="-"/>
            </a:pPr>
            <a:r>
              <a:rPr lang="pl-PL"/>
              <a:t>miejsce pochodzenia</a:t>
            </a:r>
            <a:endParaRPr/>
          </a:p>
          <a:p>
            <a:pPr indent="-317500" lvl="0" marL="457200" rtl="0" algn="l">
              <a:lnSpc>
                <a:spcPct val="100000"/>
              </a:lnSpc>
              <a:spcBef>
                <a:spcPts val="0"/>
              </a:spcBef>
              <a:spcAft>
                <a:spcPts val="0"/>
              </a:spcAft>
              <a:buSzPts val="1400"/>
              <a:buChar char="-"/>
            </a:pPr>
            <a:r>
              <a:rPr lang="pl-PL"/>
              <a:t>średnia długość życia w tym miejscu</a:t>
            </a:r>
            <a:endParaRPr/>
          </a:p>
          <a:p>
            <a:pPr indent="-317500" lvl="0" marL="457200" rtl="0" algn="l">
              <a:lnSpc>
                <a:spcPct val="100000"/>
              </a:lnSpc>
              <a:spcBef>
                <a:spcPts val="0"/>
              </a:spcBef>
              <a:spcAft>
                <a:spcPts val="0"/>
              </a:spcAft>
              <a:buSzPts val="1400"/>
              <a:buChar char="-"/>
            </a:pPr>
            <a:r>
              <a:rPr lang="pl-PL"/>
              <a:t>czy się uśmiechamy </a:t>
            </a:r>
            <a:endParaRPr/>
          </a:p>
          <a:p>
            <a:pPr indent="-317500" lvl="0" marL="457200" rtl="0" algn="l">
              <a:lnSpc>
                <a:spcPct val="100000"/>
              </a:lnSpc>
              <a:spcBef>
                <a:spcPts val="0"/>
              </a:spcBef>
              <a:spcAft>
                <a:spcPts val="0"/>
              </a:spcAft>
              <a:buSzPts val="1400"/>
              <a:buChar char="-"/>
            </a:pPr>
            <a:r>
              <a:rPr lang="pl-PL"/>
              <a:t>jak ruszaliśmy kursorem po ekranie komputera.</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pl-PL"/>
              <a:t>Te mechanizmy wykorzystują media społecznościowe ale nie tylko. Biedronka, Żabka w części placówek wykorzystują te mechanizmy korelując to jeszcze z zakupami.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pl-PL"/>
              <a:t>Źródło dot Żabki:</a:t>
            </a:r>
            <a:endParaRPr/>
          </a:p>
          <a:p>
            <a:pPr indent="0" lvl="0" marL="0" rtl="0" algn="l">
              <a:lnSpc>
                <a:spcPct val="100000"/>
              </a:lnSpc>
              <a:spcBef>
                <a:spcPts val="0"/>
              </a:spcBef>
              <a:spcAft>
                <a:spcPts val="0"/>
              </a:spcAft>
              <a:buNone/>
            </a:pPr>
            <a:r>
              <a:rPr lang="pl-PL" u="sng">
                <a:solidFill>
                  <a:schemeClr val="hlink"/>
                </a:solidFill>
                <a:hlinkClick r:id="rId3"/>
              </a:rPr>
              <a:t>https://niebezpiecznik.pl/post/kamery-w-zabce-nagrywaja-i-rozpoznaja-twarz-klientow-nie-tylko-w-zabce-i-nie-tylko-twarze/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pl-PL"/>
              <a:t>Filip Szarecki pisał o tym też tutaj (bank PKO BP skanował twarze klientów i pracowników): </a:t>
            </a:r>
            <a:endParaRPr/>
          </a:p>
          <a:p>
            <a:pPr indent="0" lvl="0" marL="0" rtl="0" algn="l">
              <a:lnSpc>
                <a:spcPct val="100000"/>
              </a:lnSpc>
              <a:spcBef>
                <a:spcPts val="0"/>
              </a:spcBef>
              <a:spcAft>
                <a:spcPts val="0"/>
              </a:spcAft>
              <a:buSzPts val="1400"/>
              <a:buNone/>
            </a:pPr>
            <a:r>
              <a:rPr lang="pl-PL" u="sng">
                <a:solidFill>
                  <a:schemeClr val="hlink"/>
                </a:solidFill>
                <a:hlinkClick r:id="rId4"/>
              </a:rPr>
              <a:t>https://mediaphilia.pl/2019/09/bank-pko-bp-quantumcx-policzy-jak-czesto-usmiechaja-sie-pracownicy-i-klienci/</a:t>
            </a:r>
            <a:endParaRPr/>
          </a:p>
          <a:p>
            <a:pPr indent="0" lvl="0" marL="0" rtl="0" algn="l">
              <a:lnSpc>
                <a:spcPct val="100000"/>
              </a:lnSpc>
              <a:spcBef>
                <a:spcPts val="0"/>
              </a:spcBef>
              <a:spcAft>
                <a:spcPts val="0"/>
              </a:spcAft>
              <a:buSzPts val="1400"/>
              <a:buNone/>
            </a:pPr>
            <a:r>
              <a:rPr lang="pl-PL" u="sng">
                <a:solidFill>
                  <a:schemeClr val="hlink"/>
                </a:solidFill>
                <a:hlinkClick r:id="rId5"/>
              </a:rPr>
              <a:t>https://mediaphilia.pl/2019/10/quantumcx-czujniki-usmiechu-urzad-miasta-sopot/</a:t>
            </a:r>
            <a:endParaRPr u="sng">
              <a:solidFill>
                <a:schemeClr val="hlink"/>
              </a:solidFill>
            </a:endParaRPr>
          </a:p>
          <a:p>
            <a:pPr indent="0" lvl="0" marL="0" rtl="0" algn="l">
              <a:lnSpc>
                <a:spcPct val="100000"/>
              </a:lnSpc>
              <a:spcBef>
                <a:spcPts val="0"/>
              </a:spcBef>
              <a:spcAft>
                <a:spcPts val="0"/>
              </a:spcAft>
              <a:buSzPts val="1400"/>
              <a:buNone/>
            </a:pPr>
            <a:r>
              <a:t/>
            </a:r>
            <a:endParaRPr/>
          </a:p>
        </p:txBody>
      </p:sp>
      <p:sp>
        <p:nvSpPr>
          <p:cNvPr id="212" name="Google Shape;21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pl-PL"/>
              <a:t>Fałsz – często mają całe ekipy do obsługi, w dużej mierze utrzymują się z ukrytych reklam produktów i np. hoteli. Te reklamy najczęściej nie są oznaczone jako reklamy. Reklamy pojawiają się też u tzw. micro-influencerów ok 5000 obserwujących. Reklamy nie dotyczą tylko produktów, ale też idei i spraw politycznych, z ich wsparcia korzystają partie polityczne i fundacje i często takie posty nie są oznaczone.</a:t>
            </a:r>
            <a:endParaRPr/>
          </a:p>
        </p:txBody>
      </p:sp>
      <p:sp>
        <p:nvSpPr>
          <p:cNvPr id="220" name="Google Shape;220;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pl-PL"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pl-PL"/>
              <a:t>Fałsz – często mają całe ekipy do obsługi, w dużej mierze utrzymują się z ukrytych reklam produktów i np. hoteli. Te reklamy najczęściej nie są oznaczone jako reklamy. Reklamy pojawiają się też u tzw. micro-influencerów ok 5000 obserwujących. Reklamy nie dotyczą tylko produktów, ale też idei i spraw politycznych, z ich wsparcia korzystają partie polityczne i fundacje i często takie posty nie są oznaczone.</a:t>
            </a:r>
            <a:endParaRPr/>
          </a:p>
        </p:txBody>
      </p:sp>
      <p:sp>
        <p:nvSpPr>
          <p:cNvPr id="227" name="Google Shape;227;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pl-PL"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l-PL"/>
              <a:t>Mikrotargetowanie to mechanizmy o których mówiliśmy gdy omawiano mechanizm reklam i tego jak szczegółowe dane są dostępne o nas dla mediów społ.</a:t>
            </a:r>
            <a:endParaRPr/>
          </a:p>
          <a:p>
            <a:pPr indent="0" lvl="0" marL="0" rtl="0" algn="l">
              <a:lnSpc>
                <a:spcPct val="100000"/>
              </a:lnSpc>
              <a:spcBef>
                <a:spcPts val="0"/>
              </a:spcBef>
              <a:spcAft>
                <a:spcPts val="0"/>
              </a:spcAft>
              <a:buSzPts val="1400"/>
              <a:buNone/>
            </a:pPr>
            <a:r>
              <a:rPr lang="pl-PL"/>
              <a:t>Bańki opinii są dużym problemem, po wejściu na jedną grupę dot. teorii spiskowych algorytm będzie nam ich podsuwał coraz więcej i więcej tworząc fałszywy obraz rzeczywistości.</a:t>
            </a:r>
            <a:endParaRPr/>
          </a:p>
          <a:p>
            <a:pPr indent="0" lvl="0" marL="0" rtl="0" algn="l">
              <a:lnSpc>
                <a:spcPct val="100000"/>
              </a:lnSpc>
              <a:spcBef>
                <a:spcPts val="0"/>
              </a:spcBef>
              <a:spcAft>
                <a:spcPts val="0"/>
              </a:spcAft>
              <a:buSzPts val="1400"/>
              <a:buNone/>
            </a:pPr>
            <a:r>
              <a:t/>
            </a:r>
            <a:endParaRPr/>
          </a:p>
        </p:txBody>
      </p:sp>
      <p:sp>
        <p:nvSpPr>
          <p:cNvPr id="235" name="Google Shape;23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l-PL"/>
              <a:t>Ale nie tylko algorytmy, ciekawy przykład to wyciek dokumentów tiktoka - to medium społecznościowe w ramach swojej wewnętrznej poltiyki miało promować osoby atrakcyjne i dobrze sytuowane a ukrywać filmiki od “brzydkich i biednych”.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pl-PL"/>
              <a:t>O ile pewnie TikTokowi nie chodziło o nic innego niż zysk bo na podstawie wewnętrznych badań wychodziło im, że to sprawia że użytkownicy dłużej korzystają z aplikacji (więc zarobią na reklamach) to jest to skrajny przykład dyskryminacji. I to, jakie mieli intencje w ogóle ich nie usprawiedliwia. Więcej o tym tutaj: </a:t>
            </a:r>
            <a:r>
              <a:rPr lang="pl-PL" u="sng">
                <a:solidFill>
                  <a:schemeClr val="hlink"/>
                </a:solidFill>
                <a:hlinkClick r:id="rId2"/>
              </a:rPr>
              <a:t>spidersweb.pl/2020/03/tiktok-moderacja.html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41" name="Google Shape;24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9" name="Google Shape;25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l-PL"/>
              <a:t>Media społ. generują uproszczony obraz rzeczywistości. Pokazują osoby prowadzące ciekawy styl życia, który jest nierealny do odtworzenia dla normalnej osoby (codzienne skoki spadochronowe, następnego dnia nurkowanie). To z jednej strony dlatego, że użytkownicy chcą się oderwać od przyziemności i algorytmy odpowiadają na tę potrzebę - z drugiej strony media społ. stają się krzywym zwierciadłem - a nawet wycinkiem krzywego zwierciadła. Bo dobór treści to nie jest losowa pula “normalnych osób”.</a:t>
            </a:r>
            <a:endParaRPr/>
          </a:p>
        </p:txBody>
      </p:sp>
      <p:sp>
        <p:nvSpPr>
          <p:cNvPr id="264" name="Google Shape;26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l-PL"/>
              <a:t>To dobre miejsce na dyskusję o tych wykresach. Jak to interpretują.</a:t>
            </a:r>
            <a:endParaRPr/>
          </a:p>
          <a:p>
            <a:pPr indent="0" lvl="0" marL="0" rtl="0" algn="l">
              <a:lnSpc>
                <a:spcPct val="100000"/>
              </a:lnSpc>
              <a:spcBef>
                <a:spcPts val="0"/>
              </a:spcBef>
              <a:spcAft>
                <a:spcPts val="0"/>
              </a:spcAft>
              <a:buSzPts val="1400"/>
              <a:buNone/>
            </a:pPr>
            <a:r>
              <a:rPr lang="pl-PL"/>
              <a:t>Źródło: </a:t>
            </a:r>
            <a:r>
              <a:rPr lang="pl-PL" sz="1800" u="sng">
                <a:solidFill>
                  <a:srgbClr val="0000FF"/>
                </a:solidFill>
                <a:latin typeface="Calibri"/>
                <a:ea typeface="Calibri"/>
                <a:cs typeface="Calibri"/>
                <a:sym typeface="Calibri"/>
                <a:hlinkClick r:id="rId2">
                  <a:extLst>
                    <a:ext uri="{A12FA001-AC4F-418D-AE19-62706E023703}">
                      <ahyp:hlinkClr val="tx"/>
                    </a:ext>
                  </a:extLst>
                </a:hlinkClick>
              </a:rPr>
              <a:t>https://www.theatlantic.com/magazine/archive/2017/09/has-the-smartphone-destroyed-a-generation/534198/</a:t>
            </a:r>
            <a:endParaRPr/>
          </a:p>
        </p:txBody>
      </p:sp>
      <p:sp>
        <p:nvSpPr>
          <p:cNvPr id="274" name="Google Shape;27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2800"/>
              <a:buFont typeface="Arial"/>
              <a:buNone/>
            </a:pPr>
            <a:r>
              <a:rPr b="1" lang="pl-PL" sz="800">
                <a:solidFill>
                  <a:srgbClr val="000000"/>
                </a:solidFill>
              </a:rPr>
              <a:t>Cele</a:t>
            </a:r>
            <a:endParaRPr sz="800">
              <a:solidFill>
                <a:srgbClr val="000000"/>
              </a:solidFill>
            </a:endParaRPr>
          </a:p>
          <a:p>
            <a:pPr indent="-168275" lvl="0" marL="228600" rtl="0" algn="l">
              <a:lnSpc>
                <a:spcPct val="90000"/>
              </a:lnSpc>
              <a:spcBef>
                <a:spcPts val="1000"/>
              </a:spcBef>
              <a:spcAft>
                <a:spcPts val="0"/>
              </a:spcAft>
              <a:buClr>
                <a:srgbClr val="000000"/>
              </a:buClr>
              <a:buSzPts val="800"/>
              <a:buChar char="•"/>
            </a:pPr>
            <a:r>
              <a:rPr lang="pl-PL" sz="800">
                <a:solidFill>
                  <a:srgbClr val="000000"/>
                </a:solidFill>
              </a:rPr>
              <a:t>Umiejętność oceny wiarygodności informacji w mediach społecznościowych</a:t>
            </a:r>
            <a:endParaRPr sz="800">
              <a:solidFill>
                <a:srgbClr val="000000"/>
              </a:solidFill>
            </a:endParaRPr>
          </a:p>
          <a:p>
            <a:pPr indent="-168275" lvl="0" marL="228600" rtl="0" algn="l">
              <a:lnSpc>
                <a:spcPct val="90000"/>
              </a:lnSpc>
              <a:spcBef>
                <a:spcPts val="1000"/>
              </a:spcBef>
              <a:spcAft>
                <a:spcPts val="0"/>
              </a:spcAft>
              <a:buClr>
                <a:srgbClr val="000000"/>
              </a:buClr>
              <a:buSzPts val="800"/>
              <a:buChar char="•"/>
            </a:pPr>
            <a:r>
              <a:rPr lang="pl-PL" sz="800">
                <a:solidFill>
                  <a:srgbClr val="000000"/>
                </a:solidFill>
              </a:rPr>
              <a:t>Wiedza o mechanizmach działania mediów społecznościowych</a:t>
            </a:r>
            <a:endParaRPr sz="800">
              <a:solidFill>
                <a:srgbClr val="000000"/>
              </a:solidFill>
            </a:endParaRPr>
          </a:p>
          <a:p>
            <a:pPr indent="-168275" lvl="0" marL="228600" rtl="0" algn="l">
              <a:lnSpc>
                <a:spcPct val="90000"/>
              </a:lnSpc>
              <a:spcBef>
                <a:spcPts val="1000"/>
              </a:spcBef>
              <a:spcAft>
                <a:spcPts val="0"/>
              </a:spcAft>
              <a:buClr>
                <a:srgbClr val="000000"/>
              </a:buClr>
              <a:buSzPts val="800"/>
              <a:buChar char="•"/>
            </a:pPr>
            <a:r>
              <a:rPr lang="pl-PL" sz="800">
                <a:solidFill>
                  <a:srgbClr val="000000"/>
                </a:solidFill>
              </a:rPr>
              <a:t>Świadoma ocena wpływu mediów społecznościowych na nas i na postawy społeczne</a:t>
            </a:r>
            <a:endParaRPr sz="800">
              <a:solidFill>
                <a:srgbClr val="000000"/>
              </a:solidFill>
            </a:endParaRPr>
          </a:p>
          <a:p>
            <a:pPr indent="0" lvl="0" marL="0" rtl="0" algn="l">
              <a:lnSpc>
                <a:spcPct val="90000"/>
              </a:lnSpc>
              <a:spcBef>
                <a:spcPts val="1000"/>
              </a:spcBef>
              <a:spcAft>
                <a:spcPts val="0"/>
              </a:spcAft>
              <a:buClr>
                <a:schemeClr val="dk1"/>
              </a:buClr>
              <a:buSzPts val="2800"/>
              <a:buFont typeface="Arial"/>
              <a:buNone/>
            </a:pPr>
            <a:r>
              <a:rPr b="1" lang="pl-PL" sz="800">
                <a:solidFill>
                  <a:srgbClr val="000000"/>
                </a:solidFill>
              </a:rPr>
              <a:t>Zasady</a:t>
            </a:r>
            <a:endParaRPr sz="800">
              <a:solidFill>
                <a:srgbClr val="000000"/>
              </a:solidFill>
            </a:endParaRPr>
          </a:p>
          <a:p>
            <a:pPr indent="-168275" lvl="0" marL="228600" rtl="0" algn="l">
              <a:lnSpc>
                <a:spcPct val="90000"/>
              </a:lnSpc>
              <a:spcBef>
                <a:spcPts val="1000"/>
              </a:spcBef>
              <a:spcAft>
                <a:spcPts val="0"/>
              </a:spcAft>
              <a:buClr>
                <a:srgbClr val="000000"/>
              </a:buClr>
              <a:buSzPts val="800"/>
              <a:buChar char="•"/>
            </a:pPr>
            <a:r>
              <a:rPr lang="pl-PL" sz="800">
                <a:solidFill>
                  <a:srgbClr val="000000"/>
                </a:solidFill>
              </a:rPr>
              <a:t>Wyciszamy mikrofony jak nie mówimy</a:t>
            </a:r>
            <a:endParaRPr sz="800">
              <a:solidFill>
                <a:srgbClr val="000000"/>
              </a:solidFill>
            </a:endParaRPr>
          </a:p>
          <a:p>
            <a:pPr indent="-168275" lvl="0" marL="228600" rtl="0" algn="l">
              <a:lnSpc>
                <a:spcPct val="90000"/>
              </a:lnSpc>
              <a:spcBef>
                <a:spcPts val="1000"/>
              </a:spcBef>
              <a:spcAft>
                <a:spcPts val="0"/>
              </a:spcAft>
              <a:buClr>
                <a:srgbClr val="000000"/>
              </a:buClr>
              <a:buSzPts val="800"/>
              <a:buChar char="•"/>
            </a:pPr>
            <a:r>
              <a:rPr lang="pl-PL" sz="800">
                <a:solidFill>
                  <a:srgbClr val="000000"/>
                </a:solidFill>
              </a:rPr>
              <a:t>Można przerywać – na czacie lub zabierając głos w trakcie</a:t>
            </a:r>
            <a:endParaRPr sz="100">
              <a:solidFill>
                <a:srgbClr val="000000"/>
              </a:solidFill>
            </a:endParaRPr>
          </a:p>
        </p:txBody>
      </p:sp>
      <p:sp>
        <p:nvSpPr>
          <p:cNvPr id="165" name="Google Shape;16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7a0db2b16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7a0db2b16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pl-PL"/>
              <a:t>To dobre miejsce na dyskusję o tych wykresach. Jak to interpretują.</a:t>
            </a:r>
            <a:endParaRPr/>
          </a:p>
          <a:p>
            <a:pPr indent="0" lvl="0" marL="0" rtl="0" algn="l">
              <a:spcBef>
                <a:spcPts val="0"/>
              </a:spcBef>
              <a:spcAft>
                <a:spcPts val="0"/>
              </a:spcAft>
              <a:buClr>
                <a:schemeClr val="dk1"/>
              </a:buClr>
              <a:buSzPts val="1400"/>
              <a:buFont typeface="Arial"/>
              <a:buNone/>
            </a:pPr>
            <a:r>
              <a:rPr lang="pl-PL"/>
              <a:t>Źródło: </a:t>
            </a:r>
            <a:r>
              <a:rPr lang="pl-PL" sz="1800" u="sng">
                <a:solidFill>
                  <a:srgbClr val="0000FF"/>
                </a:solidFill>
                <a:latin typeface="Calibri"/>
                <a:ea typeface="Calibri"/>
                <a:cs typeface="Calibri"/>
                <a:sym typeface="Calibri"/>
                <a:hlinkClick r:id="rId2">
                  <a:extLst>
                    <a:ext uri="{A12FA001-AC4F-418D-AE19-62706E023703}">
                      <ahyp:hlinkClr val="tx"/>
                    </a:ext>
                  </a:extLst>
                </a:hlinkClick>
              </a:rPr>
              <a:t>https://www.theatlantic.com/magazine/archive/2017/09/has-the-smartphone-destroyed-a-generation/534198/</a:t>
            </a:r>
            <a:endParaRPr/>
          </a:p>
          <a:p>
            <a:pPr indent="0" lvl="0" marL="0" rtl="0" algn="l">
              <a:lnSpc>
                <a:spcPct val="100000"/>
              </a:lnSpc>
              <a:spcBef>
                <a:spcPts val="0"/>
              </a:spcBef>
              <a:spcAft>
                <a:spcPts val="0"/>
              </a:spcAft>
              <a:buSzPts val="1400"/>
              <a:buNone/>
            </a:pPr>
            <a:r>
              <a:t/>
            </a:r>
            <a:endParaRPr sz="1800">
              <a:latin typeface="Calibri"/>
              <a:ea typeface="Calibri"/>
              <a:cs typeface="Calibri"/>
              <a:sym typeface="Calibri"/>
            </a:endParaRPr>
          </a:p>
        </p:txBody>
      </p:sp>
      <p:sp>
        <p:nvSpPr>
          <p:cNvPr id="280" name="Google Shape;280;g7a0db2b160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pl-PL"/>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l-PL"/>
              <a:t>Nie, jak wejdziemy na grupy płaskoziemców to zaczniemy mieć podsuwane same teorie spiskowe.</a:t>
            </a:r>
            <a:endParaRPr/>
          </a:p>
          <a:p>
            <a:pPr indent="0" lvl="0" marL="0" rtl="0" algn="l">
              <a:lnSpc>
                <a:spcPct val="100000"/>
              </a:lnSpc>
              <a:spcBef>
                <a:spcPts val="0"/>
              </a:spcBef>
              <a:spcAft>
                <a:spcPts val="0"/>
              </a:spcAft>
              <a:buSzPts val="1400"/>
              <a:buNone/>
            </a:pPr>
            <a:r>
              <a:t/>
            </a:r>
            <a:endParaRPr/>
          </a:p>
        </p:txBody>
      </p:sp>
      <p:sp>
        <p:nvSpPr>
          <p:cNvPr id="285" name="Google Shape;28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7a05177ac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7a05177ac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pl-PL" sz="1800">
                <a:latin typeface="Calibri"/>
                <a:ea typeface="Calibri"/>
                <a:cs typeface="Calibri"/>
                <a:sym typeface="Calibri"/>
              </a:rPr>
              <a:t>To bardzo ciekawe i stosunkowo nowe zjawisko. Miliony obserwatorów nieistniejących postaci. Te wirtualne influencerki i wirtualni influecnerzy mają tylko jeden cel - wygenerować zysk firmom właścicieli. Sprawa o tyle ciekawa, że wirtualne influencerki mają też kanały na YouTube gdzie nagrywają filmiki - tak jak zwykli jutuberzy. Młode osoby wchodzą w relacje z tymi postaciami nie zdając sobie sprawy, że firmy tworzoące tych influencerów chcą wygenerować na koniec zysk.</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lang="pl-PL" sz="1800">
                <a:latin typeface="Calibri"/>
                <a:ea typeface="Calibri"/>
                <a:cs typeface="Calibri"/>
                <a:sym typeface="Calibri"/>
              </a:rPr>
              <a:t>Więcej</a:t>
            </a:r>
            <a:r>
              <a:rPr lang="pl-PL" sz="1800">
                <a:latin typeface="Calibri"/>
                <a:ea typeface="Calibri"/>
                <a:cs typeface="Calibri"/>
                <a:sym typeface="Calibri"/>
              </a:rPr>
              <a:t>: </a:t>
            </a:r>
            <a:r>
              <a:rPr lang="pl-PL" sz="1800" u="sng">
                <a:solidFill>
                  <a:srgbClr val="0000FF"/>
                </a:solidFill>
                <a:latin typeface="Calibri"/>
                <a:ea typeface="Calibri"/>
                <a:cs typeface="Calibri"/>
                <a:sym typeface="Calibri"/>
                <a:hlinkClick r:id="rId2">
                  <a:extLst>
                    <a:ext uri="{A12FA001-AC4F-418D-AE19-62706E023703}">
                      <ahyp:hlinkClr val="tx"/>
                    </a:ext>
                  </a:extLst>
                </a:hlinkClick>
              </a:rPr>
              <a:t>https://sprawnymarketing.pl/blog/wirtualni-influencerzy-na-instagramie/</a:t>
            </a:r>
            <a:endParaRPr sz="18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292" name="Google Shape;292;g7a05177ac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pl-PL"/>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7a05177aca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g7a05177aca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l-PL"/>
              <a:t>Tu wirtualna influencerka która wspierała Donalda Trumpa a teraz już tego nie robi. Wirtualni influencerzy są tworzeni i dopasowani do grupy odbiorców. Ta sama firma może mieć w swoim portfolio wirtualnych influencerów konserwatywnych i progresywnych.</a:t>
            </a:r>
            <a:endParaRPr/>
          </a:p>
          <a:p>
            <a:pPr indent="0" lvl="0" marL="0" rtl="0" algn="l">
              <a:lnSpc>
                <a:spcPct val="100000"/>
              </a:lnSpc>
              <a:spcBef>
                <a:spcPts val="0"/>
              </a:spcBef>
              <a:spcAft>
                <a:spcPts val="0"/>
              </a:spcAft>
              <a:buSzPts val="1400"/>
              <a:buNone/>
            </a:pPr>
            <a:r>
              <a:t/>
            </a:r>
            <a:endParaRPr/>
          </a:p>
        </p:txBody>
      </p:sp>
      <p:sp>
        <p:nvSpPr>
          <p:cNvPr id="298" name="Google Shape;298;g7a05177aca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pl-PL"/>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pl-PL"/>
              <a:t>TAK i NIE</a:t>
            </a:r>
            <a:r>
              <a:rPr lang="pl-PL"/>
              <a:t>, część rzeczy można usunąć ale nie wszystko, w większości wypadków te rzeczy tam zostają. Dodatkowo nie ma żadnego zabezpieczenia przed zrobieniem zrzutu ekranu, nawet znikające snapchaty czy prywatne wiadomości mogą być nagrywane - co zresztą można zobaczyć na youtube. Dlatego warto podchodzić do tego w ten sposób, że to co wrzucamy do internetu zostaje już tam na zawsze.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pl-PL"/>
              <a:t>Warto powiedzieć też o “Holocher GATE” czyli wycieku całej korespondencji z FB szefa ONR. Daleko nam do jego poglądów ale tak poważny wyciek koresponencji to bomba atomowa na człowieka. Mówię to w kontekście tego, że nie da się usunąć łatwo wszystkich wiadomości na messengerze u siebie i osób do których je wysyłaliśmy. Można pojedynczo cofać wiadomości ale jak ma się konto kilka miesięcy to staje się to niewykonalne. Do tej pory jedyna szybka metoda to założenie nowego konta na facebooku i zgłoszenie starego konta jako kradzież tożsamości. To kasuje wiadomości na starym koncie i u odbiorcy.</a:t>
            </a:r>
            <a:endParaRPr/>
          </a:p>
        </p:txBody>
      </p:sp>
      <p:sp>
        <p:nvSpPr>
          <p:cNvPr id="303" name="Google Shape;30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9" name="Google Shape;309;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l-PL"/>
              <a:t>Źródło:</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pl-PL" u="sng">
                <a:solidFill>
                  <a:schemeClr val="hlink"/>
                </a:solidFill>
                <a:hlinkClick r:id="rId2"/>
              </a:rPr>
              <a:t>https://www.newswise.com/articles/10-year-study-shows-elevated-suicide-risk-from-excess-social-media-time-for-teen-girls</a:t>
            </a:r>
            <a:endParaRPr/>
          </a:p>
          <a:p>
            <a:pPr indent="0" lvl="0" marL="0" rtl="0" algn="l">
              <a:lnSpc>
                <a:spcPct val="100000"/>
              </a:lnSpc>
              <a:spcBef>
                <a:spcPts val="0"/>
              </a:spcBef>
              <a:spcAft>
                <a:spcPts val="0"/>
              </a:spcAft>
              <a:buSzPts val="1400"/>
              <a:buNone/>
            </a:pPr>
            <a:r>
              <a:t/>
            </a:r>
            <a:endParaRPr/>
          </a:p>
        </p:txBody>
      </p:sp>
      <p:sp>
        <p:nvSpPr>
          <p:cNvPr id="315" name="Google Shape;31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 name="Google Shape;321;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6" name="Google Shape;32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pl-PL"/>
              <a:t>Widzimy niektóre opinie części naszych znajomych. Wszystko jest wymieszane z opiniami innych osób i stron na facebooku - co mocno zakłamuje rzeczywistość.</a:t>
            </a:r>
            <a:endParaRPr/>
          </a:p>
        </p:txBody>
      </p:sp>
      <p:sp>
        <p:nvSpPr>
          <p:cNvPr id="331" name="Google Shape;33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l-PL"/>
              <a:t>Często pojawiają się odpowiedzi, że z internetu. To dobry moment na dyskusję o tym - z jakiego internetu, bo jest to pojęcie bardzo szerokie. Zupełnie inną wiarygodność mają portale informacyjne, inne anonimowe strony na facebooku. Warto zwrócić uwagę, że media społecznościowe nawet jeśli nie są źródłem czerpania wiedzy o swiecie to często pełnią rolę miejsca skąd docierają do nas linki. Więc nawet jeśli naszym źródłem jest np. onet.pl to link do onetu w większości przypadków dotarł do nas poprzez media społ.</a:t>
            </a:r>
            <a:endParaRPr/>
          </a:p>
        </p:txBody>
      </p:sp>
      <p:sp>
        <p:nvSpPr>
          <p:cNvPr id="170" name="Google Shape;17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7a0db2b160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l-PL"/>
              <a:t>Tak, muszą. Każda organizacja wypuszczając reklamy polityczne musi się też zweryfikować telefonem komórkowym i adresem email. Ale to nie znaczy, że Facebook załatwił sprawę - bo ten mechanizm dotyczy tylko reklam. A fanpage takie jak Sok z Buraka nie korzystały z tego mechanizmu praktycznie wcale - jeśli jakiś fanpage pisał “zwykły post” i udostępniał w 1000 grup - to dalej wszystko było w porządku i nie wymaga to zadnego oznaczenia.</a:t>
            </a:r>
            <a:endParaRPr/>
          </a:p>
        </p:txBody>
      </p:sp>
      <p:sp>
        <p:nvSpPr>
          <p:cNvPr id="337" name="Google Shape;337;g7a0db2b160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3" name="Google Shape;343;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rPr lang="pl-PL"/>
              <a:t>W bazie EU VS DISINFO znajduje się 11 tysięcy przykładów i raportów dotyczących rosyjskiej dezinformacji. Jeśli weźmiemy pod uwagę częstotliwoć - wychodzi, że codziennie pojawia się pięć nowych pozycji.</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Clr>
                <a:schemeClr val="dk1"/>
              </a:buClr>
              <a:buSzPts val="1200"/>
              <a:buFont typeface="Arial"/>
              <a:buNone/>
            </a:pPr>
            <a:r>
              <a:rPr lang="pl-PL"/>
              <a:t>Baza prowadzona przez Unię Europejską. </a:t>
            </a:r>
            <a:r>
              <a:rPr lang="pl-PL" u="sng">
                <a:solidFill>
                  <a:schemeClr val="hlink"/>
                </a:solidFill>
                <a:hlinkClick r:id="rId2"/>
              </a:rPr>
              <a:t>https://euvsdisinfo.eu/</a:t>
            </a:r>
            <a:endParaRPr/>
          </a:p>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rPr lang="pl-PL"/>
              <a:t>Rosyjski troll musi wyprodukować 120 komentarzy dziennie, zmiana w tej “pracy” trwa  11 godzin, zarabia miesięcznie 40 tys. rubli czyli 2 tys zł - co jak na Federację Rosysjką jest bardzo dobrą pensją. </a:t>
            </a:r>
            <a:r>
              <a:rPr lang="pl-PL" sz="1450">
                <a:solidFill>
                  <a:srgbClr val="111516"/>
                </a:solidFill>
                <a:highlight>
                  <a:srgbClr val="FFFFFF"/>
                </a:highlight>
              </a:rPr>
              <a:t>Za mniej niż 25 tys. rubli miesięcznie, czyli 1362 zł, żyje w Rosji 70 proc. osób.</a:t>
            </a:r>
            <a:endParaRPr sz="1450">
              <a:solidFill>
                <a:srgbClr val="111516"/>
              </a:solidFill>
              <a:highlight>
                <a:srgbClr val="FFFFFF"/>
              </a:highlight>
            </a:endParaRPr>
          </a:p>
          <a:p>
            <a:pPr indent="0" lvl="0" marL="0" rtl="0" algn="l">
              <a:spcBef>
                <a:spcPts val="0"/>
              </a:spcBef>
              <a:spcAft>
                <a:spcPts val="0"/>
              </a:spcAft>
              <a:buClr>
                <a:schemeClr val="dk1"/>
              </a:buClr>
              <a:buSzPts val="800"/>
              <a:buFont typeface="Arial"/>
              <a:buNone/>
            </a:pPr>
            <a:r>
              <a:t/>
            </a:r>
            <a:endParaRPr/>
          </a:p>
          <a:p>
            <a:pPr indent="0" lvl="0" marL="0" rtl="0" algn="l">
              <a:spcBef>
                <a:spcPts val="0"/>
              </a:spcBef>
              <a:spcAft>
                <a:spcPts val="0"/>
              </a:spcAft>
              <a:buClr>
                <a:schemeClr val="dk1"/>
              </a:buClr>
              <a:buSzPts val="800"/>
              <a:buFont typeface="Arial"/>
              <a:buNone/>
            </a:pPr>
            <a:r>
              <a:rPr lang="pl-PL" sz="800" u="sng">
                <a:solidFill>
                  <a:schemeClr val="hlink"/>
                </a:solidFill>
                <a:hlinkClick r:id="rId2"/>
              </a:rPr>
              <a:t>https://forsal.pl/swiat/aktualnosci/artykuly/8081226,jak-dzialaja-rosyjskiej-fabryce-trolli-komentarze-facebook-youtube.html</a:t>
            </a:r>
            <a:endParaRPr sz="800">
              <a:solidFill>
                <a:srgbClr val="C1ECFF"/>
              </a:solidFill>
            </a:endParaRPr>
          </a:p>
          <a:p>
            <a:pPr indent="0" lvl="0" marL="0" rtl="0" algn="l">
              <a:spcBef>
                <a:spcPts val="0"/>
              </a:spcBef>
              <a:spcAft>
                <a:spcPts val="0"/>
              </a:spcAft>
              <a:buClr>
                <a:schemeClr val="dk1"/>
              </a:buClr>
              <a:buSzPts val="800"/>
              <a:buFont typeface="Arial"/>
              <a:buNone/>
            </a:pPr>
            <a:r>
              <a:t/>
            </a:r>
            <a:endParaRPr sz="800">
              <a:solidFill>
                <a:srgbClr val="C1ECFF"/>
              </a:solidFill>
            </a:endParaRPr>
          </a:p>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rPr lang="pl-PL"/>
              <a:t>Ale Polska nie jest gorsza i swoich trolli też ma. Polecamy jako materiał dodatkowy - reportaż Superwizjera: </a:t>
            </a:r>
            <a:r>
              <a:rPr lang="pl-PL" u="sng">
                <a:solidFill>
                  <a:schemeClr val="hlink"/>
                </a:solidFill>
                <a:hlinkClick r:id="rId2"/>
              </a:rPr>
              <a:t>https://tvn24.pl/polska/farma-trolli-zarabiaja-na-falszywych-informacjach-i-hejcie-ra923108-2292035</a:t>
            </a:r>
            <a:endParaRPr/>
          </a:p>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7a0db2b160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7a0db2b160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1" name="Google Shape;371;g7a0db2b160_0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pl-PL"/>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rPr lang="pl-PL"/>
              <a:t>Fejk rozpowszechniany przez młodzieżówkę partii AfD (</a:t>
            </a:r>
            <a:r>
              <a:rPr b="1" lang="pl-PL" sz="1050">
                <a:solidFill>
                  <a:srgbClr val="5F6368"/>
                </a:solidFill>
                <a:highlight>
                  <a:srgbClr val="FFFFFF"/>
                </a:highlight>
              </a:rPr>
              <a:t>Alternative für Deutschland) </a:t>
            </a:r>
            <a:r>
              <a:rPr lang="pl-PL" sz="1050">
                <a:solidFill>
                  <a:srgbClr val="5F6368"/>
                </a:solidFill>
                <a:highlight>
                  <a:srgbClr val="FFFFFF"/>
                </a:highlight>
              </a:rPr>
              <a:t>czyli skrajnie prawicową, eurosceptyczną i nacjonalistyczną partię. Kadr pochodzi z serialu na Netflixie. Fejk dotarł również do Polski.</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7a0db2b160_0_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g7a0db2b160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rPr lang="pl-PL"/>
              <a:t>To przykład dezinformacji za którą prawdopodobnie stoi Federacja Rosyjska. Podgrzewanie antyukraińskich nastrojów. Materiał powstał na podstawie fałszywego bloga - te słowa nigdy nie padły.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7a0db2b160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7a0db2b160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2" name="Google Shape;402;g7a0db2b160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pl-PL"/>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l-PL"/>
              <a:t>Nie musi - przykładem niech będą Deep Fake ( </a:t>
            </a:r>
            <a:r>
              <a:rPr lang="pl-PL" u="sng">
                <a:solidFill>
                  <a:schemeClr val="hlink"/>
                </a:solidFill>
                <a:hlinkClick r:id="rId2"/>
              </a:rPr>
              <a:t>https://www.youtube.com/watch?v=gLoI9hAX9dw</a:t>
            </a:r>
            <a:r>
              <a:rPr lang="pl-PL"/>
              <a:t> ) albo materiały wideo wyrwane z kontekstu. Trzymając się kwestii uchodźczych - po Facebooku krążył filmik gdzie uchodźcy rzekomo nielegalnie przekraczają granicę UE. Film był prawdziwy ale stary i pokazywał nielegalne przekraczanie granicy między Meksykiem a USA.</a:t>
            </a:r>
            <a:endParaRPr/>
          </a:p>
        </p:txBody>
      </p:sp>
      <p:sp>
        <p:nvSpPr>
          <p:cNvPr id="407" name="Google Shape;40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lang="pl-PL"/>
              <a:t>To ćwiczenie warto przeprowadzić bo “tworząc fejka” młodzi ludzie rozumieją lepiej i w praktyce jakimi mechanizmami posługują się trolle. Dzięki temu później są bardziej wyczuleni na takie manipulacje.</a:t>
            </a:r>
            <a:endParaRPr/>
          </a:p>
          <a:p>
            <a:pPr indent="0" lvl="0" marL="0" rtl="0" algn="l">
              <a:lnSpc>
                <a:spcPct val="100000"/>
              </a:lnSpc>
              <a:spcBef>
                <a:spcPts val="0"/>
              </a:spcBef>
              <a:spcAft>
                <a:spcPts val="0"/>
              </a:spcAft>
              <a:buSzPts val="1400"/>
              <a:buNone/>
            </a:pPr>
            <a:r>
              <a:t/>
            </a:r>
            <a:endParaRPr/>
          </a:p>
        </p:txBody>
      </p:sp>
      <p:sp>
        <p:nvSpPr>
          <p:cNvPr id="413" name="Google Shape;413;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l-PL"/>
              <a:t>Fejki są naprawdę wszędzie. Jeśli ktoś będzie twierdził że nie - to najprawdopodobniej natknął się na to i tego nie zarejestrował jako dezinformacji.</a:t>
            </a:r>
            <a:endParaRPr/>
          </a:p>
        </p:txBody>
      </p:sp>
      <p:sp>
        <p:nvSpPr>
          <p:cNvPr id="419" name="Google Shape;419;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5" name="Google Shape;42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7a0db2b160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7a0db2b160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rPr lang="pl-PL"/>
              <a:t>Efekt fake newsów czyli spadek zaufania do tradycyjnych mediów, mediów społecznościowych a nawet do wyszukiwarek takich jak google.</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pl-PL" sz="1800" u="sng">
                <a:solidFill>
                  <a:srgbClr val="000000"/>
                </a:solidFill>
                <a:latin typeface="Arial"/>
                <a:ea typeface="Arial"/>
                <a:cs typeface="Arial"/>
                <a:sym typeface="Arial"/>
                <a:hlinkClick r:id="rId2">
                  <a:extLst>
                    <a:ext uri="{A12FA001-AC4F-418D-AE19-62706E023703}">
                      <ahyp:hlinkClr val="tx"/>
                    </a:ext>
                  </a:extLst>
                </a:hlinkClick>
              </a:rPr>
              <a:t>https://www.edelman.com/sites/g/files/aatuss191/files/2021-01/2021-edelman-trust-barometer.pdf</a:t>
            </a:r>
            <a:endParaRPr sz="1800">
              <a:latin typeface="Calibri"/>
              <a:ea typeface="Calibri"/>
              <a:cs typeface="Calibri"/>
              <a:sym typeface="Calibri"/>
            </a:endParaRPr>
          </a:p>
        </p:txBody>
      </p:sp>
      <p:sp>
        <p:nvSpPr>
          <p:cNvPr id="432" name="Google Shape;432;g7a0db2b160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pl-PL"/>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7" name="Google Shape;437;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2" name="Google Shape;44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l-PL"/>
              <a:t>Nawet jeśli korzystamy z narzędzi do szyfrowania naszego ruchu albo mających anonimizować naszą aktywnośc bezpieczniej wyjśc z założenia, że nie jesteśmy anonimiowi. Często da się mimo zabezpieczeń wyciągnąć dużo informacji o użytkownikach.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pl-PL"/>
              <a:t>Dwustopniowa weryfikacja w mediach społęcznościowych albo na allegro jest świetnym zabezpieczeniem przed kradzieżą konta i tożsamości. Warto włączyć wszędzie gdzie się da.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pl-PL"/>
              <a:t>Signal jest darmowym szyfrowanym komunikatorem w którym można ustawić, żeby nasza korespondencja znikała np. po godzinie albo tygodniu od przeczytania. Warto korzystać z niej, zwłaszcza do prowadzenia “wrażliwej korespondencji”. </a:t>
            </a:r>
            <a:endParaRPr/>
          </a:p>
        </p:txBody>
      </p:sp>
      <p:sp>
        <p:nvSpPr>
          <p:cNvPr id="447" name="Google Shape;44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3" name="Google Shape;453;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9" name="Google Shape;45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l-PL"/>
              <a:t>Tu pada często odpowiedź - na reklamach - warto rozszerzyć to przechodząc do kolejnego slajdu.</a:t>
            </a:r>
            <a:endParaRPr/>
          </a:p>
        </p:txBody>
      </p:sp>
      <p:sp>
        <p:nvSpPr>
          <p:cNvPr id="187" name="Google Shape;18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l-PL"/>
              <a:t>Media społ. faktycznie zarabiają na reklamach. Ale żeby mogły zarobić na tych reklamach potrzebują naszych danych i aktywności. Warto opowiedzieć, że media społ. wyciągają takie dane jak wiek, płeć, zainteresowania (na podstawie naszej aktywności, polubieniach), status w związku, z jakiego urządzenia korzystamy (telefon, komputer. jeśli telefon to czy iphone czy inny). Te wszystkie dane służą reklamodawcom do wybierania konkretnych grup docelowych - np. można stworzyć reklamę skierowaną tylko do maturzystów z konkretnej miejscowości. Albo tylko mężczyzn w wieku 20-45 lat zainteresowanych konkretną ligą piłki nożnej. Albo do młodych kobiet w związku, które w ciągu 30 dni będą obchodzić rocznicę związku.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pl-PL"/>
              <a:t>To wszystko dane potrzebne do tworzenia reklam, to wielka przewaga nad tradycyjnymi mediami.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pl-PL"/>
              <a:t>Druga sprawa to aktywność - facebook nie zarabia “od zarejestrowanego użytkownika” tylko od czasu spędzonego w aplikacji (i dzięki temu liczbie wyświetlonych reklam). W związku z tym największą walutą jest tu czas spędzony na FB i media społecznościowe będą robić wszystko żeby nas w nich zatrzymać. W związku z tym konkurentem mediów społecznościowych jest również Netflix.</a:t>
            </a:r>
            <a:endParaRPr/>
          </a:p>
        </p:txBody>
      </p:sp>
      <p:sp>
        <p:nvSpPr>
          <p:cNvPr id="193" name="Google Shape;19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7a0db2b16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7a0db2b16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l-PL"/>
              <a:t>Nie tylko - popularność pomaga ale decyduje o tym algorytm. A algorytm bierze pod uwagę nasze preferencje - w związku z tym do fana piłki nożnej nie dotrze post o wędkarstwie jeśli algorytm uzna, że nie będzie to dla niego interesujace.</a:t>
            </a:r>
            <a:endParaRPr/>
          </a:p>
        </p:txBody>
      </p:sp>
      <p:sp>
        <p:nvSpPr>
          <p:cNvPr id="200" name="Google Shape;200;g7a0db2b16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pl-PL"/>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pl-PL"/>
              <a:t>Co do punktu dot. promowania treści, które wywołują zaangażowanie. Warto wspomnieć o tym, że zaangażowanie w tym wypadku polega na podsuwaniu nam treści które nas betonują w poglądach na rzeczywistość (społecznych, politycznych) ale również raz na jakiś czas algorytm będzie nam pokazywał coś skrajnie odmiennego co ma wygenerować w nas wzburzenie.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pl-PL"/>
              <a:t>Chodzi o to, żeby wywołać reakcję - np. osobie lubiącej Młodzieżowy Strajk Klimatyczny raz na jakiś czas pojawi się post Cejrowskiego o tym, że globalnego ocieplenia nie ma. To z dużym prawodopodobieństwem wywoła reakcję i sprawi że taki użytkownik, będzie w komentarzach pod postem Cejrowskiego dyskutował z jego fanami o tym jak bardzo nie mają racji. Jeśli użytkownik zaangażuje się emocjonalnie w taką dyskusję to z pewnością spędzi więcej czasu w aplikacji. Czyli sukces - wyświetli mu się więcej reklam.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06" name="Google Shape;20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15" name="Shape 15"/>
        <p:cNvGrpSpPr/>
        <p:nvPr/>
      </p:nvGrpSpPr>
      <p:grpSpPr>
        <a:xfrm>
          <a:off x="0" y="0"/>
          <a:ext cx="0" cy="0"/>
          <a:chOff x="0" y="0"/>
          <a:chExt cx="0" cy="0"/>
        </a:xfrm>
      </p:grpSpPr>
      <p:sp>
        <p:nvSpPr>
          <p:cNvPr id="16" name="Google Shape;16;p4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FFFFFF"/>
              </a:buClr>
              <a:buSzPts val="6000"/>
              <a:buFont typeface="Open Sans"/>
              <a:buNone/>
              <a:defRPr sz="6000">
                <a:solidFill>
                  <a:srgbClr val="FFFFFF"/>
                </a:solidFill>
                <a:latin typeface="Open Sans"/>
                <a:ea typeface="Open Sans"/>
                <a:cs typeface="Open Sans"/>
                <a:sym typeface="Open Sans"/>
              </a:defRPr>
            </a:lvl1pPr>
            <a:lvl2pPr lvl="1" algn="l">
              <a:lnSpc>
                <a:spcPct val="100000"/>
              </a:lnSpc>
              <a:spcBef>
                <a:spcPts val="0"/>
              </a:spcBef>
              <a:spcAft>
                <a:spcPts val="0"/>
              </a:spcAft>
              <a:buClr>
                <a:srgbClr val="FFFFFF"/>
              </a:buClr>
              <a:buSzPts val="1400"/>
              <a:buFont typeface="Open Sans"/>
              <a:buNone/>
              <a:defRPr>
                <a:solidFill>
                  <a:srgbClr val="FFFFFF"/>
                </a:solidFill>
                <a:latin typeface="Open Sans"/>
                <a:ea typeface="Open Sans"/>
                <a:cs typeface="Open Sans"/>
                <a:sym typeface="Open Sans"/>
              </a:defRPr>
            </a:lvl2pPr>
            <a:lvl3pPr lvl="2" algn="l">
              <a:lnSpc>
                <a:spcPct val="100000"/>
              </a:lnSpc>
              <a:spcBef>
                <a:spcPts val="0"/>
              </a:spcBef>
              <a:spcAft>
                <a:spcPts val="0"/>
              </a:spcAft>
              <a:buClr>
                <a:srgbClr val="FFFFFF"/>
              </a:buClr>
              <a:buSzPts val="1400"/>
              <a:buFont typeface="Open Sans"/>
              <a:buNone/>
              <a:defRPr>
                <a:solidFill>
                  <a:srgbClr val="FFFFFF"/>
                </a:solidFill>
                <a:latin typeface="Open Sans"/>
                <a:ea typeface="Open Sans"/>
                <a:cs typeface="Open Sans"/>
                <a:sym typeface="Open Sans"/>
              </a:defRPr>
            </a:lvl3pPr>
            <a:lvl4pPr lvl="3" algn="l">
              <a:lnSpc>
                <a:spcPct val="100000"/>
              </a:lnSpc>
              <a:spcBef>
                <a:spcPts val="0"/>
              </a:spcBef>
              <a:spcAft>
                <a:spcPts val="0"/>
              </a:spcAft>
              <a:buClr>
                <a:srgbClr val="FFFFFF"/>
              </a:buClr>
              <a:buSzPts val="1400"/>
              <a:buFont typeface="Open Sans"/>
              <a:buNone/>
              <a:defRPr>
                <a:solidFill>
                  <a:srgbClr val="FFFFFF"/>
                </a:solidFill>
                <a:latin typeface="Open Sans"/>
                <a:ea typeface="Open Sans"/>
                <a:cs typeface="Open Sans"/>
                <a:sym typeface="Open Sans"/>
              </a:defRPr>
            </a:lvl4pPr>
            <a:lvl5pPr lvl="4" algn="l">
              <a:lnSpc>
                <a:spcPct val="100000"/>
              </a:lnSpc>
              <a:spcBef>
                <a:spcPts val="0"/>
              </a:spcBef>
              <a:spcAft>
                <a:spcPts val="0"/>
              </a:spcAft>
              <a:buClr>
                <a:srgbClr val="FFFFFF"/>
              </a:buClr>
              <a:buSzPts val="1400"/>
              <a:buFont typeface="Open Sans"/>
              <a:buNone/>
              <a:defRPr>
                <a:solidFill>
                  <a:srgbClr val="FFFFFF"/>
                </a:solidFill>
                <a:latin typeface="Open Sans"/>
                <a:ea typeface="Open Sans"/>
                <a:cs typeface="Open Sans"/>
                <a:sym typeface="Open Sans"/>
              </a:defRPr>
            </a:lvl5pPr>
            <a:lvl6pPr lvl="5" algn="l">
              <a:lnSpc>
                <a:spcPct val="100000"/>
              </a:lnSpc>
              <a:spcBef>
                <a:spcPts val="0"/>
              </a:spcBef>
              <a:spcAft>
                <a:spcPts val="0"/>
              </a:spcAft>
              <a:buClr>
                <a:srgbClr val="FFFFFF"/>
              </a:buClr>
              <a:buSzPts val="1400"/>
              <a:buFont typeface="Open Sans"/>
              <a:buNone/>
              <a:defRPr>
                <a:solidFill>
                  <a:srgbClr val="FFFFFF"/>
                </a:solidFill>
                <a:latin typeface="Open Sans"/>
                <a:ea typeface="Open Sans"/>
                <a:cs typeface="Open Sans"/>
                <a:sym typeface="Open Sans"/>
              </a:defRPr>
            </a:lvl6pPr>
            <a:lvl7pPr lvl="6" algn="l">
              <a:lnSpc>
                <a:spcPct val="100000"/>
              </a:lnSpc>
              <a:spcBef>
                <a:spcPts val="0"/>
              </a:spcBef>
              <a:spcAft>
                <a:spcPts val="0"/>
              </a:spcAft>
              <a:buClr>
                <a:srgbClr val="FFFFFF"/>
              </a:buClr>
              <a:buSzPts val="1400"/>
              <a:buFont typeface="Open Sans"/>
              <a:buNone/>
              <a:defRPr>
                <a:solidFill>
                  <a:srgbClr val="FFFFFF"/>
                </a:solidFill>
                <a:latin typeface="Open Sans"/>
                <a:ea typeface="Open Sans"/>
                <a:cs typeface="Open Sans"/>
                <a:sym typeface="Open Sans"/>
              </a:defRPr>
            </a:lvl7pPr>
            <a:lvl8pPr lvl="7" algn="l">
              <a:lnSpc>
                <a:spcPct val="100000"/>
              </a:lnSpc>
              <a:spcBef>
                <a:spcPts val="0"/>
              </a:spcBef>
              <a:spcAft>
                <a:spcPts val="0"/>
              </a:spcAft>
              <a:buClr>
                <a:srgbClr val="FFFFFF"/>
              </a:buClr>
              <a:buSzPts val="1400"/>
              <a:buFont typeface="Open Sans"/>
              <a:buNone/>
              <a:defRPr>
                <a:solidFill>
                  <a:srgbClr val="FFFFFF"/>
                </a:solidFill>
                <a:latin typeface="Open Sans"/>
                <a:ea typeface="Open Sans"/>
                <a:cs typeface="Open Sans"/>
                <a:sym typeface="Open Sans"/>
              </a:defRPr>
            </a:lvl8pPr>
            <a:lvl9pPr lvl="8" algn="l">
              <a:lnSpc>
                <a:spcPct val="100000"/>
              </a:lnSpc>
              <a:spcBef>
                <a:spcPts val="0"/>
              </a:spcBef>
              <a:spcAft>
                <a:spcPts val="0"/>
              </a:spcAft>
              <a:buClr>
                <a:srgbClr val="FFFFFF"/>
              </a:buClr>
              <a:buSzPts val="1400"/>
              <a:buFont typeface="Open Sans"/>
              <a:buNone/>
              <a:defRPr>
                <a:solidFill>
                  <a:srgbClr val="FFFFFF"/>
                </a:solidFill>
                <a:latin typeface="Open Sans"/>
                <a:ea typeface="Open Sans"/>
                <a:cs typeface="Open Sans"/>
                <a:sym typeface="Open Sans"/>
              </a:defRPr>
            </a:lvl9pPr>
          </a:lstStyle>
          <a:p/>
        </p:txBody>
      </p:sp>
      <p:sp>
        <p:nvSpPr>
          <p:cNvPr id="17" name="Google Shape;17;p4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FFFFFF"/>
              </a:buClr>
              <a:buSzPts val="2400"/>
              <a:buFont typeface="Open Sans"/>
              <a:buNone/>
              <a:defRPr sz="2400">
                <a:solidFill>
                  <a:srgbClr val="FFFFFF"/>
                </a:solidFill>
                <a:latin typeface="Open Sans"/>
                <a:ea typeface="Open Sans"/>
                <a:cs typeface="Open Sans"/>
                <a:sym typeface="Open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73" name="Shape 73"/>
        <p:cNvGrpSpPr/>
        <p:nvPr/>
      </p:nvGrpSpPr>
      <p:grpSpPr>
        <a:xfrm>
          <a:off x="0" y="0"/>
          <a:ext cx="0" cy="0"/>
          <a:chOff x="0" y="0"/>
          <a:chExt cx="0" cy="0"/>
        </a:xfrm>
      </p:grpSpPr>
      <p:sp>
        <p:nvSpPr>
          <p:cNvPr id="74" name="Google Shape;74;p5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58"/>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6" name="Google Shape;76;p5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 name="Google Shape;77;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80" name="Shape 80"/>
        <p:cNvGrpSpPr/>
        <p:nvPr/>
      </p:nvGrpSpPr>
      <p:grpSpPr>
        <a:xfrm>
          <a:off x="0" y="0"/>
          <a:ext cx="0" cy="0"/>
          <a:chOff x="0" y="0"/>
          <a:chExt cx="0" cy="0"/>
        </a:xfrm>
      </p:grpSpPr>
      <p:sp>
        <p:nvSpPr>
          <p:cNvPr id="81" name="Google Shape;81;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83" name="Google Shape;83;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86" name="Shape 86"/>
        <p:cNvGrpSpPr/>
        <p:nvPr/>
      </p:nvGrpSpPr>
      <p:grpSpPr>
        <a:xfrm>
          <a:off x="0" y="0"/>
          <a:ext cx="0" cy="0"/>
          <a:chOff x="0" y="0"/>
          <a:chExt cx="0" cy="0"/>
        </a:xfrm>
      </p:grpSpPr>
      <p:sp>
        <p:nvSpPr>
          <p:cNvPr id="87" name="Google Shape;87;p6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6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89" name="Google Shape;89;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98" name="Shape 98"/>
        <p:cNvGrpSpPr/>
        <p:nvPr/>
      </p:nvGrpSpPr>
      <p:grpSpPr>
        <a:xfrm>
          <a:off x="0" y="0"/>
          <a:ext cx="0" cy="0"/>
          <a:chOff x="0" y="0"/>
          <a:chExt cx="0" cy="0"/>
        </a:xfrm>
      </p:grpSpPr>
      <p:sp>
        <p:nvSpPr>
          <p:cNvPr id="99" name="Google Shape;99;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4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01" name="Google Shape;101;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104" name="Shape 104"/>
        <p:cNvGrpSpPr/>
        <p:nvPr/>
      </p:nvGrpSpPr>
      <p:grpSpPr>
        <a:xfrm>
          <a:off x="0" y="0"/>
          <a:ext cx="0" cy="0"/>
          <a:chOff x="0" y="0"/>
          <a:chExt cx="0" cy="0"/>
        </a:xfrm>
      </p:grpSpPr>
      <p:sp>
        <p:nvSpPr>
          <p:cNvPr id="105" name="Google Shape;105;p4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4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07" name="Google Shape;107;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4" name="Shape 114"/>
        <p:cNvGrpSpPr/>
        <p:nvPr/>
      </p:nvGrpSpPr>
      <p:grpSpPr>
        <a:xfrm>
          <a:off x="0" y="0"/>
          <a:ext cx="0" cy="0"/>
          <a:chOff x="0" y="0"/>
          <a:chExt cx="0" cy="0"/>
        </a:xfrm>
      </p:grpSpPr>
      <p:sp>
        <p:nvSpPr>
          <p:cNvPr id="115" name="Google Shape;115;p51"/>
          <p:cNvSpPr txBox="1"/>
          <p:nvPr>
            <p:ph type="title"/>
          </p:nvPr>
        </p:nvSpPr>
        <p:spPr>
          <a:xfrm>
            <a:off x="415600" y="593367"/>
            <a:ext cx="3705200" cy="742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176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6" name="Google Shape;116;p51"/>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17" name="Google Shape;117;p5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8" name="Shape 118"/>
        <p:cNvGrpSpPr/>
        <p:nvPr/>
      </p:nvGrpSpPr>
      <p:grpSpPr>
        <a:xfrm>
          <a:off x="0" y="0"/>
          <a:ext cx="0" cy="0"/>
          <a:chOff x="0" y="0"/>
          <a:chExt cx="0" cy="0"/>
        </a:xfrm>
      </p:grpSpPr>
      <p:sp>
        <p:nvSpPr>
          <p:cNvPr id="119" name="Google Shape;119;p61"/>
          <p:cNvSpPr txBox="1"/>
          <p:nvPr>
            <p:ph type="ctrTitle"/>
          </p:nvPr>
        </p:nvSpPr>
        <p:spPr>
          <a:xfrm>
            <a:off x="415611" y="992767"/>
            <a:ext cx="11360800" cy="2736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120" name="Google Shape;120;p61"/>
          <p:cNvSpPr txBox="1"/>
          <p:nvPr>
            <p:ph idx="1" type="subTitle"/>
          </p:nvPr>
        </p:nvSpPr>
        <p:spPr>
          <a:xfrm>
            <a:off x="415600" y="3778833"/>
            <a:ext cx="11360800" cy="1056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121" name="Google Shape;121;p6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2" name="Shape 122"/>
        <p:cNvGrpSpPr/>
        <p:nvPr/>
      </p:nvGrpSpPr>
      <p:grpSpPr>
        <a:xfrm>
          <a:off x="0" y="0"/>
          <a:ext cx="0" cy="0"/>
          <a:chOff x="0" y="0"/>
          <a:chExt cx="0" cy="0"/>
        </a:xfrm>
      </p:grpSpPr>
      <p:sp>
        <p:nvSpPr>
          <p:cNvPr id="123" name="Google Shape;123;p62"/>
          <p:cNvSpPr txBox="1"/>
          <p:nvPr>
            <p:ph type="title"/>
          </p:nvPr>
        </p:nvSpPr>
        <p:spPr>
          <a:xfrm>
            <a:off x="415600" y="2867800"/>
            <a:ext cx="11360800" cy="1122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124" name="Google Shape;124;p62"/>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5" name="Shape 125"/>
        <p:cNvGrpSpPr/>
        <p:nvPr/>
      </p:nvGrpSpPr>
      <p:grpSpPr>
        <a:xfrm>
          <a:off x="0" y="0"/>
          <a:ext cx="0" cy="0"/>
          <a:chOff x="0" y="0"/>
          <a:chExt cx="0" cy="0"/>
        </a:xfrm>
      </p:grpSpPr>
      <p:sp>
        <p:nvSpPr>
          <p:cNvPr id="126" name="Google Shape;126;p63"/>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7" name="Google Shape;127;p63"/>
          <p:cNvSpPr txBox="1"/>
          <p:nvPr>
            <p:ph idx="1" type="body"/>
          </p:nvPr>
        </p:nvSpPr>
        <p:spPr>
          <a:xfrm>
            <a:off x="415600" y="1536633"/>
            <a:ext cx="53332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28" name="Google Shape;128;p63"/>
          <p:cNvSpPr txBox="1"/>
          <p:nvPr>
            <p:ph idx="2" type="body"/>
          </p:nvPr>
        </p:nvSpPr>
        <p:spPr>
          <a:xfrm>
            <a:off x="6443200" y="1536633"/>
            <a:ext cx="53332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29" name="Google Shape;129;p63"/>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0" name="Shape 130"/>
        <p:cNvGrpSpPr/>
        <p:nvPr/>
      </p:nvGrpSpPr>
      <p:grpSpPr>
        <a:xfrm>
          <a:off x="0" y="0"/>
          <a:ext cx="0" cy="0"/>
          <a:chOff x="0" y="0"/>
          <a:chExt cx="0" cy="0"/>
        </a:xfrm>
      </p:grpSpPr>
      <p:sp>
        <p:nvSpPr>
          <p:cNvPr id="131" name="Google Shape;131;p64"/>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2" name="Google Shape;132;p6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21" name="Shape 21"/>
        <p:cNvGrpSpPr/>
        <p:nvPr/>
      </p:nvGrpSpPr>
      <p:grpSpPr>
        <a:xfrm>
          <a:off x="0" y="0"/>
          <a:ext cx="0" cy="0"/>
          <a:chOff x="0" y="0"/>
          <a:chExt cx="0" cy="0"/>
        </a:xfrm>
      </p:grpSpPr>
      <p:sp>
        <p:nvSpPr>
          <p:cNvPr id="22" name="Google Shape;22;p48"/>
          <p:cNvSpPr txBox="1"/>
          <p:nvPr>
            <p:ph type="title"/>
          </p:nvPr>
        </p:nvSpPr>
        <p:spPr>
          <a:xfrm>
            <a:off x="838200" y="214313"/>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b="1" sz="4800">
                <a:solidFill>
                  <a:srgbClr val="FFFFFF"/>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4" name="Google Shape;24;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33" name="Shape 133"/>
        <p:cNvGrpSpPr/>
        <p:nvPr/>
      </p:nvGrpSpPr>
      <p:grpSpPr>
        <a:xfrm>
          <a:off x="0" y="0"/>
          <a:ext cx="0" cy="0"/>
          <a:chOff x="0" y="0"/>
          <a:chExt cx="0" cy="0"/>
        </a:xfrm>
      </p:grpSpPr>
      <p:sp>
        <p:nvSpPr>
          <p:cNvPr id="134" name="Google Shape;134;p65"/>
          <p:cNvSpPr txBox="1"/>
          <p:nvPr>
            <p:ph type="title"/>
          </p:nvPr>
        </p:nvSpPr>
        <p:spPr>
          <a:xfrm>
            <a:off x="415600" y="740800"/>
            <a:ext cx="3744000" cy="1007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135" name="Google Shape;135;p65"/>
          <p:cNvSpPr txBox="1"/>
          <p:nvPr>
            <p:ph idx="1" type="body"/>
          </p:nvPr>
        </p:nvSpPr>
        <p:spPr>
          <a:xfrm>
            <a:off x="415600" y="1852800"/>
            <a:ext cx="3744000" cy="42392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36" name="Google Shape;136;p65"/>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137" name="Shape 137"/>
        <p:cNvGrpSpPr/>
        <p:nvPr/>
      </p:nvGrpSpPr>
      <p:grpSpPr>
        <a:xfrm>
          <a:off x="0" y="0"/>
          <a:ext cx="0" cy="0"/>
          <a:chOff x="0" y="0"/>
          <a:chExt cx="0" cy="0"/>
        </a:xfrm>
      </p:grpSpPr>
      <p:sp>
        <p:nvSpPr>
          <p:cNvPr id="138" name="Google Shape;138;p66"/>
          <p:cNvSpPr txBox="1"/>
          <p:nvPr>
            <p:ph type="title"/>
          </p:nvPr>
        </p:nvSpPr>
        <p:spPr>
          <a:xfrm>
            <a:off x="653667" y="600200"/>
            <a:ext cx="8490400" cy="54544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139" name="Google Shape;139;p66"/>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40" name="Shape 140"/>
        <p:cNvGrpSpPr/>
        <p:nvPr/>
      </p:nvGrpSpPr>
      <p:grpSpPr>
        <a:xfrm>
          <a:off x="0" y="0"/>
          <a:ext cx="0" cy="0"/>
          <a:chOff x="0" y="0"/>
          <a:chExt cx="0" cy="0"/>
        </a:xfrm>
      </p:grpSpPr>
      <p:sp>
        <p:nvSpPr>
          <p:cNvPr id="141" name="Google Shape;141;p67"/>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2" name="Google Shape;142;p67"/>
          <p:cNvSpPr txBox="1"/>
          <p:nvPr>
            <p:ph type="title"/>
          </p:nvPr>
        </p:nvSpPr>
        <p:spPr>
          <a:xfrm>
            <a:off x="354000" y="1644233"/>
            <a:ext cx="5393600" cy="1976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p:txBody>
      </p:sp>
      <p:sp>
        <p:nvSpPr>
          <p:cNvPr id="143" name="Google Shape;143;p67"/>
          <p:cNvSpPr txBox="1"/>
          <p:nvPr>
            <p:ph idx="1" type="subTitle"/>
          </p:nvPr>
        </p:nvSpPr>
        <p:spPr>
          <a:xfrm>
            <a:off x="354000" y="3737433"/>
            <a:ext cx="5393600" cy="1646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144" name="Google Shape;144;p67"/>
          <p:cNvSpPr txBox="1"/>
          <p:nvPr>
            <p:ph idx="2" type="body"/>
          </p:nvPr>
        </p:nvSpPr>
        <p:spPr>
          <a:xfrm>
            <a:off x="6586000" y="965433"/>
            <a:ext cx="5116000" cy="49268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45" name="Google Shape;145;p67"/>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46" name="Shape 146"/>
        <p:cNvGrpSpPr/>
        <p:nvPr/>
      </p:nvGrpSpPr>
      <p:grpSpPr>
        <a:xfrm>
          <a:off x="0" y="0"/>
          <a:ext cx="0" cy="0"/>
          <a:chOff x="0" y="0"/>
          <a:chExt cx="0" cy="0"/>
        </a:xfrm>
      </p:grpSpPr>
      <p:sp>
        <p:nvSpPr>
          <p:cNvPr id="147" name="Google Shape;147;p68"/>
          <p:cNvSpPr txBox="1"/>
          <p:nvPr>
            <p:ph idx="1" type="body"/>
          </p:nvPr>
        </p:nvSpPr>
        <p:spPr>
          <a:xfrm>
            <a:off x="415600" y="5640767"/>
            <a:ext cx="7998400" cy="806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48" name="Google Shape;148;p68"/>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49" name="Shape 149"/>
        <p:cNvGrpSpPr/>
        <p:nvPr/>
      </p:nvGrpSpPr>
      <p:grpSpPr>
        <a:xfrm>
          <a:off x="0" y="0"/>
          <a:ext cx="0" cy="0"/>
          <a:chOff x="0" y="0"/>
          <a:chExt cx="0" cy="0"/>
        </a:xfrm>
      </p:grpSpPr>
      <p:sp>
        <p:nvSpPr>
          <p:cNvPr id="150" name="Google Shape;150;p69"/>
          <p:cNvSpPr txBox="1"/>
          <p:nvPr>
            <p:ph type="title"/>
          </p:nvPr>
        </p:nvSpPr>
        <p:spPr>
          <a:xfrm>
            <a:off x="415600" y="1474833"/>
            <a:ext cx="11360800" cy="26180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151" name="Google Shape;151;p69"/>
          <p:cNvSpPr txBox="1"/>
          <p:nvPr>
            <p:ph idx="1" type="body"/>
          </p:nvPr>
        </p:nvSpPr>
        <p:spPr>
          <a:xfrm>
            <a:off x="415600" y="4202967"/>
            <a:ext cx="11360800" cy="17344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52" name="Google Shape;152;p69"/>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3" name="Shape 153"/>
        <p:cNvGrpSpPr/>
        <p:nvPr/>
      </p:nvGrpSpPr>
      <p:grpSpPr>
        <a:xfrm>
          <a:off x="0" y="0"/>
          <a:ext cx="0" cy="0"/>
          <a:chOff x="0" y="0"/>
          <a:chExt cx="0" cy="0"/>
        </a:xfrm>
      </p:grpSpPr>
      <p:sp>
        <p:nvSpPr>
          <p:cNvPr id="154" name="Google Shape;154;p70"/>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27" name="Shape 27"/>
        <p:cNvGrpSpPr/>
        <p:nvPr/>
      </p:nvGrpSpPr>
      <p:grpSpPr>
        <a:xfrm>
          <a:off x="0" y="0"/>
          <a:ext cx="0" cy="0"/>
          <a:chOff x="0" y="0"/>
          <a:chExt cx="0" cy="0"/>
        </a:xfrm>
      </p:grpSpPr>
      <p:sp>
        <p:nvSpPr>
          <p:cNvPr id="28" name="Google Shape;28;p4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b="1">
                <a:solidFill>
                  <a:srgbClr val="FFFFFF"/>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107000"/>
              </a:lnSpc>
              <a:spcBef>
                <a:spcPts val="1800"/>
              </a:spcBef>
              <a:spcAft>
                <a:spcPts val="0"/>
              </a:spcAft>
              <a:buSzPts val="1800"/>
              <a:buChar char="•"/>
              <a:defRPr>
                <a:latin typeface="Open Sans"/>
                <a:ea typeface="Open Sans"/>
                <a:cs typeface="Open Sans"/>
                <a:sym typeface="Open Sans"/>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30" name="Google Shape;30;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 name="Shape 33"/>
        <p:cNvGrpSpPr/>
        <p:nvPr/>
      </p:nvGrpSpPr>
      <p:grpSpPr>
        <a:xfrm>
          <a:off x="0" y="0"/>
          <a:ext cx="0" cy="0"/>
          <a:chOff x="0" y="0"/>
          <a:chExt cx="0" cy="0"/>
        </a:xfrm>
      </p:grpSpPr>
      <p:sp>
        <p:nvSpPr>
          <p:cNvPr id="34" name="Google Shape;34;p52"/>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Arial"/>
              <a:ea typeface="Arial"/>
              <a:cs typeface="Arial"/>
              <a:sym typeface="Arial"/>
            </a:endParaRPr>
          </a:p>
        </p:txBody>
      </p:sp>
      <p:grpSp>
        <p:nvGrpSpPr>
          <p:cNvPr id="35" name="Google Shape;35;p52"/>
          <p:cNvGrpSpPr/>
          <p:nvPr/>
        </p:nvGrpSpPr>
        <p:grpSpPr>
          <a:xfrm>
            <a:off x="1107190" y="1588342"/>
            <a:ext cx="994351" cy="61101"/>
            <a:chOff x="4580561" y="2589004"/>
            <a:chExt cx="1064464" cy="25200"/>
          </a:xfrm>
        </p:grpSpPr>
        <p:sp>
          <p:nvSpPr>
            <p:cNvPr id="36" name="Google Shape;36;p5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Arial"/>
                <a:ea typeface="Arial"/>
                <a:cs typeface="Arial"/>
                <a:sym typeface="Arial"/>
              </a:endParaRPr>
            </a:p>
          </p:txBody>
        </p:sp>
        <p:sp>
          <p:nvSpPr>
            <p:cNvPr id="37" name="Google Shape;37;p5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Arial"/>
                <a:ea typeface="Arial"/>
                <a:cs typeface="Arial"/>
                <a:sym typeface="Arial"/>
              </a:endParaRPr>
            </a:p>
          </p:txBody>
        </p:sp>
      </p:grpSp>
      <p:sp>
        <p:nvSpPr>
          <p:cNvPr id="38" name="Google Shape;38;p52"/>
          <p:cNvSpPr txBox="1"/>
          <p:nvPr>
            <p:ph type="title"/>
          </p:nvPr>
        </p:nvSpPr>
        <p:spPr>
          <a:xfrm>
            <a:off x="972600" y="1758200"/>
            <a:ext cx="10251600" cy="713600"/>
          </a:xfrm>
          <a:prstGeom prst="rect">
            <a:avLst/>
          </a:prstGeom>
          <a:noFill/>
          <a:ln>
            <a:noFill/>
          </a:ln>
        </p:spPr>
        <p:txBody>
          <a:bodyPr anchorCtr="0" anchor="t" bIns="91425" lIns="91425" spcFirstLastPara="1" rIns="91425" wrap="square" tIns="91425">
            <a:noAutofit/>
          </a:bodyPr>
          <a:lstStyle>
            <a:lvl1pPr lvl="0" algn="l">
              <a:lnSpc>
                <a:spcPct val="90000"/>
              </a:lnSpc>
              <a:spcBef>
                <a:spcPts val="0"/>
              </a:spcBef>
              <a:spcAft>
                <a:spcPts val="0"/>
              </a:spcAft>
              <a:buClr>
                <a:srgbClr val="FFFFFF"/>
              </a:buClr>
              <a:buSzPts val="2600"/>
              <a:buFont typeface="Open Sans"/>
              <a:buNone/>
              <a:defRPr sz="3466">
                <a:solidFill>
                  <a:srgbClr val="FFFFFF"/>
                </a:solidFill>
                <a:latin typeface="Open Sans"/>
                <a:ea typeface="Open Sans"/>
                <a:cs typeface="Open Sans"/>
                <a:sym typeface="Open Sans"/>
              </a:defRPr>
            </a:lvl1pPr>
            <a:lvl2pPr lvl="1" algn="l">
              <a:lnSpc>
                <a:spcPct val="100000"/>
              </a:lnSpc>
              <a:spcBef>
                <a:spcPts val="0"/>
              </a:spcBef>
              <a:spcAft>
                <a:spcPts val="0"/>
              </a:spcAft>
              <a:buClr>
                <a:schemeClr val="dk2"/>
              </a:buClr>
              <a:buSzPts val="2600"/>
              <a:buNone/>
              <a:defRPr sz="3466">
                <a:solidFill>
                  <a:schemeClr val="dk2"/>
                </a:solidFill>
              </a:defRPr>
            </a:lvl2pPr>
            <a:lvl3pPr lvl="2" algn="l">
              <a:lnSpc>
                <a:spcPct val="100000"/>
              </a:lnSpc>
              <a:spcBef>
                <a:spcPts val="0"/>
              </a:spcBef>
              <a:spcAft>
                <a:spcPts val="0"/>
              </a:spcAft>
              <a:buClr>
                <a:schemeClr val="dk2"/>
              </a:buClr>
              <a:buSzPts val="2600"/>
              <a:buNone/>
              <a:defRPr sz="3466">
                <a:solidFill>
                  <a:schemeClr val="dk2"/>
                </a:solidFill>
              </a:defRPr>
            </a:lvl3pPr>
            <a:lvl4pPr lvl="3" algn="l">
              <a:lnSpc>
                <a:spcPct val="100000"/>
              </a:lnSpc>
              <a:spcBef>
                <a:spcPts val="0"/>
              </a:spcBef>
              <a:spcAft>
                <a:spcPts val="0"/>
              </a:spcAft>
              <a:buClr>
                <a:schemeClr val="dk2"/>
              </a:buClr>
              <a:buSzPts val="2600"/>
              <a:buNone/>
              <a:defRPr sz="3466">
                <a:solidFill>
                  <a:schemeClr val="dk2"/>
                </a:solidFill>
              </a:defRPr>
            </a:lvl4pPr>
            <a:lvl5pPr lvl="4" algn="l">
              <a:lnSpc>
                <a:spcPct val="100000"/>
              </a:lnSpc>
              <a:spcBef>
                <a:spcPts val="0"/>
              </a:spcBef>
              <a:spcAft>
                <a:spcPts val="0"/>
              </a:spcAft>
              <a:buClr>
                <a:schemeClr val="dk2"/>
              </a:buClr>
              <a:buSzPts val="2600"/>
              <a:buNone/>
              <a:defRPr sz="3466">
                <a:solidFill>
                  <a:schemeClr val="dk2"/>
                </a:solidFill>
              </a:defRPr>
            </a:lvl5pPr>
            <a:lvl6pPr lvl="5" algn="l">
              <a:lnSpc>
                <a:spcPct val="100000"/>
              </a:lnSpc>
              <a:spcBef>
                <a:spcPts val="0"/>
              </a:spcBef>
              <a:spcAft>
                <a:spcPts val="0"/>
              </a:spcAft>
              <a:buClr>
                <a:schemeClr val="dk2"/>
              </a:buClr>
              <a:buSzPts val="2600"/>
              <a:buNone/>
              <a:defRPr sz="3466">
                <a:solidFill>
                  <a:schemeClr val="dk2"/>
                </a:solidFill>
              </a:defRPr>
            </a:lvl6pPr>
            <a:lvl7pPr lvl="6" algn="l">
              <a:lnSpc>
                <a:spcPct val="100000"/>
              </a:lnSpc>
              <a:spcBef>
                <a:spcPts val="0"/>
              </a:spcBef>
              <a:spcAft>
                <a:spcPts val="0"/>
              </a:spcAft>
              <a:buClr>
                <a:schemeClr val="dk2"/>
              </a:buClr>
              <a:buSzPts val="2600"/>
              <a:buNone/>
              <a:defRPr sz="3466">
                <a:solidFill>
                  <a:schemeClr val="dk2"/>
                </a:solidFill>
              </a:defRPr>
            </a:lvl7pPr>
            <a:lvl8pPr lvl="7" algn="l">
              <a:lnSpc>
                <a:spcPct val="100000"/>
              </a:lnSpc>
              <a:spcBef>
                <a:spcPts val="0"/>
              </a:spcBef>
              <a:spcAft>
                <a:spcPts val="0"/>
              </a:spcAft>
              <a:buClr>
                <a:schemeClr val="dk2"/>
              </a:buClr>
              <a:buSzPts val="2600"/>
              <a:buNone/>
              <a:defRPr sz="3466">
                <a:solidFill>
                  <a:schemeClr val="dk2"/>
                </a:solidFill>
              </a:defRPr>
            </a:lvl8pPr>
            <a:lvl9pPr lvl="8" algn="l">
              <a:lnSpc>
                <a:spcPct val="100000"/>
              </a:lnSpc>
              <a:spcBef>
                <a:spcPts val="0"/>
              </a:spcBef>
              <a:spcAft>
                <a:spcPts val="0"/>
              </a:spcAft>
              <a:buClr>
                <a:schemeClr val="dk2"/>
              </a:buClr>
              <a:buSzPts val="2600"/>
              <a:buNone/>
              <a:defRPr sz="3466">
                <a:solidFill>
                  <a:schemeClr val="dk2"/>
                </a:solidFill>
              </a:defRPr>
            </a:lvl9pPr>
          </a:lstStyle>
          <a:p/>
        </p:txBody>
      </p:sp>
      <p:sp>
        <p:nvSpPr>
          <p:cNvPr id="39" name="Google Shape;39;p52"/>
          <p:cNvSpPr txBox="1"/>
          <p:nvPr>
            <p:ph idx="1" type="body"/>
          </p:nvPr>
        </p:nvSpPr>
        <p:spPr>
          <a:xfrm>
            <a:off x="972600" y="2771833"/>
            <a:ext cx="10251600" cy="3014800"/>
          </a:xfrm>
          <a:prstGeom prst="rect">
            <a:avLst/>
          </a:prstGeom>
          <a:noFill/>
          <a:ln>
            <a:noFill/>
          </a:ln>
        </p:spPr>
        <p:txBody>
          <a:bodyPr anchorCtr="0" anchor="t" bIns="91425" lIns="91425" spcFirstLastPara="1" rIns="91425" wrap="square" tIns="91425">
            <a:noAutofit/>
          </a:bodyPr>
          <a:lstStyle>
            <a:lvl1pPr indent="-311150" lvl="0" marL="457200" algn="l">
              <a:lnSpc>
                <a:spcPct val="90000"/>
              </a:lnSpc>
              <a:spcBef>
                <a:spcPts val="0"/>
              </a:spcBef>
              <a:spcAft>
                <a:spcPts val="0"/>
              </a:spcAft>
              <a:buClr>
                <a:srgbClr val="FFFFFF"/>
              </a:buClr>
              <a:buSzPts val="1300"/>
              <a:buFont typeface="Open Sans"/>
              <a:buChar char="●"/>
              <a:defRPr>
                <a:solidFill>
                  <a:srgbClr val="FFFFFF"/>
                </a:solidFill>
                <a:latin typeface="Open Sans"/>
                <a:ea typeface="Open Sans"/>
                <a:cs typeface="Open Sans"/>
                <a:sym typeface="Open Sans"/>
              </a:defRPr>
            </a:lvl1pPr>
            <a:lvl2pPr indent="-298450" lvl="1" marL="914400" algn="l">
              <a:lnSpc>
                <a:spcPct val="90000"/>
              </a:lnSpc>
              <a:spcBef>
                <a:spcPts val="2133"/>
              </a:spcBef>
              <a:spcAft>
                <a:spcPts val="0"/>
              </a:spcAft>
              <a:buClr>
                <a:srgbClr val="FFFFFF"/>
              </a:buClr>
              <a:buSzPts val="1100"/>
              <a:buFont typeface="Open Sans"/>
              <a:buChar char="○"/>
              <a:defRPr>
                <a:solidFill>
                  <a:srgbClr val="FFFFFF"/>
                </a:solidFill>
                <a:latin typeface="Open Sans"/>
                <a:ea typeface="Open Sans"/>
                <a:cs typeface="Open Sans"/>
                <a:sym typeface="Open Sans"/>
              </a:defRPr>
            </a:lvl2pPr>
            <a:lvl3pPr indent="-298450" lvl="2" marL="1371600" algn="l">
              <a:lnSpc>
                <a:spcPct val="90000"/>
              </a:lnSpc>
              <a:spcBef>
                <a:spcPts val="2133"/>
              </a:spcBef>
              <a:spcAft>
                <a:spcPts val="0"/>
              </a:spcAft>
              <a:buClr>
                <a:srgbClr val="FFFFFF"/>
              </a:buClr>
              <a:buSzPts val="1100"/>
              <a:buFont typeface="Open Sans"/>
              <a:buChar char="■"/>
              <a:defRPr>
                <a:solidFill>
                  <a:srgbClr val="FFFFFF"/>
                </a:solidFill>
                <a:latin typeface="Open Sans"/>
                <a:ea typeface="Open Sans"/>
                <a:cs typeface="Open Sans"/>
                <a:sym typeface="Open Sans"/>
              </a:defRPr>
            </a:lvl3pPr>
            <a:lvl4pPr indent="-298450" lvl="3" marL="1828800" algn="l">
              <a:lnSpc>
                <a:spcPct val="90000"/>
              </a:lnSpc>
              <a:spcBef>
                <a:spcPts val="2133"/>
              </a:spcBef>
              <a:spcAft>
                <a:spcPts val="0"/>
              </a:spcAft>
              <a:buClr>
                <a:srgbClr val="FFFFFF"/>
              </a:buClr>
              <a:buSzPts val="1100"/>
              <a:buFont typeface="Open Sans"/>
              <a:buChar char="●"/>
              <a:defRPr>
                <a:solidFill>
                  <a:srgbClr val="FFFFFF"/>
                </a:solidFill>
                <a:latin typeface="Open Sans"/>
                <a:ea typeface="Open Sans"/>
                <a:cs typeface="Open Sans"/>
                <a:sym typeface="Open Sans"/>
              </a:defRPr>
            </a:lvl4pPr>
            <a:lvl5pPr indent="-298450" lvl="4" marL="2286000" algn="l">
              <a:lnSpc>
                <a:spcPct val="90000"/>
              </a:lnSpc>
              <a:spcBef>
                <a:spcPts val="2133"/>
              </a:spcBef>
              <a:spcAft>
                <a:spcPts val="0"/>
              </a:spcAft>
              <a:buClr>
                <a:srgbClr val="FFFFFF"/>
              </a:buClr>
              <a:buSzPts val="1100"/>
              <a:buFont typeface="Open Sans"/>
              <a:buChar char="○"/>
              <a:defRPr>
                <a:solidFill>
                  <a:srgbClr val="FFFFFF"/>
                </a:solidFill>
                <a:latin typeface="Open Sans"/>
                <a:ea typeface="Open Sans"/>
                <a:cs typeface="Open Sans"/>
                <a:sym typeface="Open Sans"/>
              </a:defRPr>
            </a:lvl5pPr>
            <a:lvl6pPr indent="-292100" lvl="5" marL="2743200" algn="l">
              <a:lnSpc>
                <a:spcPct val="90000"/>
              </a:lnSpc>
              <a:spcBef>
                <a:spcPts val="2133"/>
              </a:spcBef>
              <a:spcAft>
                <a:spcPts val="0"/>
              </a:spcAft>
              <a:buClr>
                <a:srgbClr val="FFFFFF"/>
              </a:buClr>
              <a:buSzPts val="1000"/>
              <a:buFont typeface="Open Sans"/>
              <a:buChar char="■"/>
              <a:defRPr sz="1700">
                <a:solidFill>
                  <a:srgbClr val="FFFFFF"/>
                </a:solidFill>
                <a:latin typeface="Open Sans"/>
                <a:ea typeface="Open Sans"/>
                <a:cs typeface="Open Sans"/>
                <a:sym typeface="Open Sans"/>
              </a:defRPr>
            </a:lvl6pPr>
            <a:lvl7pPr indent="-298450" lvl="6" marL="3200400" algn="l">
              <a:lnSpc>
                <a:spcPct val="90000"/>
              </a:lnSpc>
              <a:spcBef>
                <a:spcPts val="2133"/>
              </a:spcBef>
              <a:spcAft>
                <a:spcPts val="0"/>
              </a:spcAft>
              <a:buClr>
                <a:srgbClr val="FFFFFF"/>
              </a:buClr>
              <a:buSzPts val="1100"/>
              <a:buFont typeface="Open Sans"/>
              <a:buChar char="●"/>
              <a:defRPr>
                <a:solidFill>
                  <a:srgbClr val="FFFFFF"/>
                </a:solidFill>
                <a:latin typeface="Open Sans"/>
                <a:ea typeface="Open Sans"/>
                <a:cs typeface="Open Sans"/>
                <a:sym typeface="Open Sans"/>
              </a:defRPr>
            </a:lvl7pPr>
            <a:lvl8pPr indent="-298450" lvl="7" marL="3657600" algn="l">
              <a:lnSpc>
                <a:spcPct val="90000"/>
              </a:lnSpc>
              <a:spcBef>
                <a:spcPts val="2133"/>
              </a:spcBef>
              <a:spcAft>
                <a:spcPts val="0"/>
              </a:spcAft>
              <a:buClr>
                <a:schemeClr val="dk1"/>
              </a:buClr>
              <a:buSzPts val="1100"/>
              <a:buChar char="○"/>
              <a:defRPr/>
            </a:lvl8pPr>
            <a:lvl9pPr indent="-298450" lvl="8" marL="4114800" algn="l">
              <a:lnSpc>
                <a:spcPct val="90000"/>
              </a:lnSpc>
              <a:spcBef>
                <a:spcPts val="2133"/>
              </a:spcBef>
              <a:spcAft>
                <a:spcPts val="2133"/>
              </a:spcAft>
              <a:buClr>
                <a:schemeClr val="dk1"/>
              </a:buClr>
              <a:buSzPts val="1100"/>
              <a:buChar char="■"/>
              <a:defRPr/>
            </a:lvl9pPr>
          </a:lstStyle>
          <a:p/>
        </p:txBody>
      </p:sp>
      <p:sp>
        <p:nvSpPr>
          <p:cNvPr id="40" name="Google Shape;40;p52"/>
          <p:cNvSpPr txBox="1"/>
          <p:nvPr>
            <p:ph idx="12" type="sldNum"/>
          </p:nvPr>
        </p:nvSpPr>
        <p:spPr>
          <a:xfrm>
            <a:off x="11381736" y="6333135"/>
            <a:ext cx="7316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41" name="Shape 41"/>
        <p:cNvGrpSpPr/>
        <p:nvPr/>
      </p:nvGrpSpPr>
      <p:grpSpPr>
        <a:xfrm>
          <a:off x="0" y="0"/>
          <a:ext cx="0" cy="0"/>
          <a:chOff x="0" y="0"/>
          <a:chExt cx="0" cy="0"/>
        </a:xfrm>
      </p:grpSpPr>
      <p:sp>
        <p:nvSpPr>
          <p:cNvPr id="42" name="Google Shape;42;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45" name="Shape 45"/>
        <p:cNvGrpSpPr/>
        <p:nvPr/>
      </p:nvGrpSpPr>
      <p:grpSpPr>
        <a:xfrm>
          <a:off x="0" y="0"/>
          <a:ext cx="0" cy="0"/>
          <a:chOff x="0" y="0"/>
          <a:chExt cx="0" cy="0"/>
        </a:xfrm>
      </p:grpSpPr>
      <p:sp>
        <p:nvSpPr>
          <p:cNvPr id="46" name="Google Shape;46;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5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48" name="Google Shape;48;p5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49" name="Google Shape;49;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52" name="Shape 52"/>
        <p:cNvGrpSpPr/>
        <p:nvPr/>
      </p:nvGrpSpPr>
      <p:grpSpPr>
        <a:xfrm>
          <a:off x="0" y="0"/>
          <a:ext cx="0" cy="0"/>
          <a:chOff x="0" y="0"/>
          <a:chExt cx="0" cy="0"/>
        </a:xfrm>
      </p:grpSpPr>
      <p:sp>
        <p:nvSpPr>
          <p:cNvPr id="53" name="Google Shape;53;p5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5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SzPts val="2400"/>
              <a:buNone/>
              <a:defRPr b="1" sz="2400"/>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SzPts val="1800"/>
              <a:buNone/>
              <a:defRPr b="1" sz="1800"/>
            </a:lvl3pPr>
            <a:lvl4pPr indent="-228600" lvl="3" marL="1828800" algn="l">
              <a:lnSpc>
                <a:spcPct val="90000"/>
              </a:lnSpc>
              <a:spcBef>
                <a:spcPts val="500"/>
              </a:spcBef>
              <a:spcAft>
                <a:spcPts val="0"/>
              </a:spcAft>
              <a:buSzPts val="1600"/>
              <a:buNone/>
              <a:defRPr b="1" sz="1600"/>
            </a:lvl4pPr>
            <a:lvl5pPr indent="-228600" lvl="4" marL="2286000" algn="l">
              <a:lnSpc>
                <a:spcPct val="90000"/>
              </a:lnSpc>
              <a:spcBef>
                <a:spcPts val="500"/>
              </a:spcBef>
              <a:spcAft>
                <a:spcPts val="0"/>
              </a:spcAft>
              <a:buSzPts val="1600"/>
              <a:buNone/>
              <a:defRPr b="1" sz="1600"/>
            </a:lvl5pPr>
            <a:lvl6pPr indent="-228600" lvl="5" marL="2743200" algn="l">
              <a:lnSpc>
                <a:spcPct val="90000"/>
              </a:lnSpc>
              <a:spcBef>
                <a:spcPts val="500"/>
              </a:spcBef>
              <a:spcAft>
                <a:spcPts val="0"/>
              </a:spcAft>
              <a:buSzPts val="1600"/>
              <a:buNone/>
              <a:defRPr b="1" sz="1600"/>
            </a:lvl6pPr>
            <a:lvl7pPr indent="-228600" lvl="6" marL="3200400" algn="l">
              <a:lnSpc>
                <a:spcPct val="90000"/>
              </a:lnSpc>
              <a:spcBef>
                <a:spcPts val="500"/>
              </a:spcBef>
              <a:spcAft>
                <a:spcPts val="0"/>
              </a:spcAft>
              <a:buSzPts val="1600"/>
              <a:buNone/>
              <a:defRPr b="1" sz="1600"/>
            </a:lvl7pPr>
            <a:lvl8pPr indent="-228600" lvl="7" marL="3657600" algn="l">
              <a:lnSpc>
                <a:spcPct val="90000"/>
              </a:lnSpc>
              <a:spcBef>
                <a:spcPts val="500"/>
              </a:spcBef>
              <a:spcAft>
                <a:spcPts val="0"/>
              </a:spcAft>
              <a:buSzPts val="1600"/>
              <a:buNone/>
              <a:defRPr b="1" sz="1600"/>
            </a:lvl8pPr>
            <a:lvl9pPr indent="-228600" lvl="8" marL="4114800" algn="l">
              <a:lnSpc>
                <a:spcPct val="90000"/>
              </a:lnSpc>
              <a:spcBef>
                <a:spcPts val="500"/>
              </a:spcBef>
              <a:spcAft>
                <a:spcPts val="0"/>
              </a:spcAft>
              <a:buSzPts val="1600"/>
              <a:buNone/>
              <a:defRPr b="1" sz="1600"/>
            </a:lvl9pPr>
          </a:lstStyle>
          <a:p/>
        </p:txBody>
      </p:sp>
      <p:sp>
        <p:nvSpPr>
          <p:cNvPr id="55" name="Google Shape;55;p5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56" name="Google Shape;56;p5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SzPts val="2400"/>
              <a:buNone/>
              <a:defRPr b="1" sz="2400"/>
            </a:lvl1pPr>
            <a:lvl2pPr indent="-228600" lvl="1" marL="914400" algn="l">
              <a:lnSpc>
                <a:spcPct val="90000"/>
              </a:lnSpc>
              <a:spcBef>
                <a:spcPts val="500"/>
              </a:spcBef>
              <a:spcAft>
                <a:spcPts val="0"/>
              </a:spcAft>
              <a:buSzPts val="2000"/>
              <a:buNone/>
              <a:defRPr b="1" sz="2000"/>
            </a:lvl2pPr>
            <a:lvl3pPr indent="-228600" lvl="2" marL="1371600" algn="l">
              <a:lnSpc>
                <a:spcPct val="90000"/>
              </a:lnSpc>
              <a:spcBef>
                <a:spcPts val="500"/>
              </a:spcBef>
              <a:spcAft>
                <a:spcPts val="0"/>
              </a:spcAft>
              <a:buSzPts val="1800"/>
              <a:buNone/>
              <a:defRPr b="1" sz="1800"/>
            </a:lvl3pPr>
            <a:lvl4pPr indent="-228600" lvl="3" marL="1828800" algn="l">
              <a:lnSpc>
                <a:spcPct val="90000"/>
              </a:lnSpc>
              <a:spcBef>
                <a:spcPts val="500"/>
              </a:spcBef>
              <a:spcAft>
                <a:spcPts val="0"/>
              </a:spcAft>
              <a:buSzPts val="1600"/>
              <a:buNone/>
              <a:defRPr b="1" sz="1600"/>
            </a:lvl4pPr>
            <a:lvl5pPr indent="-228600" lvl="4" marL="2286000" algn="l">
              <a:lnSpc>
                <a:spcPct val="90000"/>
              </a:lnSpc>
              <a:spcBef>
                <a:spcPts val="500"/>
              </a:spcBef>
              <a:spcAft>
                <a:spcPts val="0"/>
              </a:spcAft>
              <a:buSzPts val="1600"/>
              <a:buNone/>
              <a:defRPr b="1" sz="1600"/>
            </a:lvl5pPr>
            <a:lvl6pPr indent="-228600" lvl="5" marL="2743200" algn="l">
              <a:lnSpc>
                <a:spcPct val="90000"/>
              </a:lnSpc>
              <a:spcBef>
                <a:spcPts val="500"/>
              </a:spcBef>
              <a:spcAft>
                <a:spcPts val="0"/>
              </a:spcAft>
              <a:buSzPts val="1600"/>
              <a:buNone/>
              <a:defRPr b="1" sz="1600"/>
            </a:lvl6pPr>
            <a:lvl7pPr indent="-228600" lvl="6" marL="3200400" algn="l">
              <a:lnSpc>
                <a:spcPct val="90000"/>
              </a:lnSpc>
              <a:spcBef>
                <a:spcPts val="500"/>
              </a:spcBef>
              <a:spcAft>
                <a:spcPts val="0"/>
              </a:spcAft>
              <a:buSzPts val="1600"/>
              <a:buNone/>
              <a:defRPr b="1" sz="1600"/>
            </a:lvl7pPr>
            <a:lvl8pPr indent="-228600" lvl="7" marL="3657600" algn="l">
              <a:lnSpc>
                <a:spcPct val="90000"/>
              </a:lnSpc>
              <a:spcBef>
                <a:spcPts val="500"/>
              </a:spcBef>
              <a:spcAft>
                <a:spcPts val="0"/>
              </a:spcAft>
              <a:buSzPts val="1600"/>
              <a:buNone/>
              <a:defRPr b="1" sz="1600"/>
            </a:lvl8pPr>
            <a:lvl9pPr indent="-228600" lvl="8" marL="4114800" algn="l">
              <a:lnSpc>
                <a:spcPct val="90000"/>
              </a:lnSpc>
              <a:spcBef>
                <a:spcPts val="500"/>
              </a:spcBef>
              <a:spcAft>
                <a:spcPts val="0"/>
              </a:spcAft>
              <a:buSzPts val="1600"/>
              <a:buNone/>
              <a:defRPr b="1" sz="1600"/>
            </a:lvl9pPr>
          </a:lstStyle>
          <a:p/>
        </p:txBody>
      </p:sp>
      <p:sp>
        <p:nvSpPr>
          <p:cNvPr id="57" name="Google Shape;57;p5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SzPts val="1800"/>
              <a:buChar char="•"/>
              <a:defRPr/>
            </a:lvl1pPr>
            <a:lvl2pPr indent="-342900" lvl="1" marL="914400" algn="l">
              <a:lnSpc>
                <a:spcPct val="90000"/>
              </a:lnSpc>
              <a:spcBef>
                <a:spcPts val="5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58" name="Google Shape;58;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61" name="Shape 61"/>
        <p:cNvGrpSpPr/>
        <p:nvPr/>
      </p:nvGrpSpPr>
      <p:grpSpPr>
        <a:xfrm>
          <a:off x="0" y="0"/>
          <a:ext cx="0" cy="0"/>
          <a:chOff x="0" y="0"/>
          <a:chExt cx="0" cy="0"/>
        </a:xfrm>
      </p:grpSpPr>
      <p:sp>
        <p:nvSpPr>
          <p:cNvPr id="62" name="Google Shape;62;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66" name="Shape 66"/>
        <p:cNvGrpSpPr/>
        <p:nvPr/>
      </p:nvGrpSpPr>
      <p:grpSpPr>
        <a:xfrm>
          <a:off x="0" y="0"/>
          <a:ext cx="0" cy="0"/>
          <a:chOff x="0" y="0"/>
          <a:chExt cx="0" cy="0"/>
        </a:xfrm>
      </p:grpSpPr>
      <p:sp>
        <p:nvSpPr>
          <p:cNvPr id="67" name="Google Shape;67;p5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5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SzPts val="3200"/>
              <a:buChar char="•"/>
              <a:defRPr sz="3200"/>
            </a:lvl1pPr>
            <a:lvl2pPr indent="-406400" lvl="1" marL="914400" algn="l">
              <a:lnSpc>
                <a:spcPct val="90000"/>
              </a:lnSpc>
              <a:spcBef>
                <a:spcPts val="500"/>
              </a:spcBef>
              <a:spcAft>
                <a:spcPts val="0"/>
              </a:spcAft>
              <a:buSzPts val="2800"/>
              <a:buChar char="•"/>
              <a:defRPr sz="2800"/>
            </a:lvl2pPr>
            <a:lvl3pPr indent="-381000" lvl="2" marL="1371600" algn="l">
              <a:lnSpc>
                <a:spcPct val="90000"/>
              </a:lnSpc>
              <a:spcBef>
                <a:spcPts val="500"/>
              </a:spcBef>
              <a:spcAft>
                <a:spcPts val="0"/>
              </a:spcAft>
              <a:buSzPts val="2400"/>
              <a:buChar char="•"/>
              <a:defRPr sz="2400"/>
            </a:lvl3pPr>
            <a:lvl4pPr indent="-355600" lvl="3" marL="1828800" algn="l">
              <a:lnSpc>
                <a:spcPct val="90000"/>
              </a:lnSpc>
              <a:spcBef>
                <a:spcPts val="500"/>
              </a:spcBef>
              <a:spcAft>
                <a:spcPts val="0"/>
              </a:spcAft>
              <a:buSzPts val="2000"/>
              <a:buChar char="•"/>
              <a:defRPr sz="2000"/>
            </a:lvl4pPr>
            <a:lvl5pPr indent="-355600" lvl="4" marL="2286000" algn="l">
              <a:lnSpc>
                <a:spcPct val="90000"/>
              </a:lnSpc>
              <a:spcBef>
                <a:spcPts val="500"/>
              </a:spcBef>
              <a:spcAft>
                <a:spcPts val="0"/>
              </a:spcAft>
              <a:buSzPts val="2000"/>
              <a:buChar char="•"/>
              <a:defRPr sz="2000"/>
            </a:lvl5pPr>
            <a:lvl6pPr indent="-355600" lvl="5" marL="2743200" algn="l">
              <a:lnSpc>
                <a:spcPct val="90000"/>
              </a:lnSpc>
              <a:spcBef>
                <a:spcPts val="500"/>
              </a:spcBef>
              <a:spcAft>
                <a:spcPts val="0"/>
              </a:spcAft>
              <a:buSzPts val="2000"/>
              <a:buChar char="•"/>
              <a:defRPr sz="2000"/>
            </a:lvl6pPr>
            <a:lvl7pPr indent="-355600" lvl="6" marL="3200400" algn="l">
              <a:lnSpc>
                <a:spcPct val="90000"/>
              </a:lnSpc>
              <a:spcBef>
                <a:spcPts val="500"/>
              </a:spcBef>
              <a:spcAft>
                <a:spcPts val="0"/>
              </a:spcAft>
              <a:buSzPts val="2000"/>
              <a:buChar char="•"/>
              <a:defRPr sz="2000"/>
            </a:lvl7pPr>
            <a:lvl8pPr indent="-355600" lvl="7" marL="3657600" algn="l">
              <a:lnSpc>
                <a:spcPct val="90000"/>
              </a:lnSpc>
              <a:spcBef>
                <a:spcPts val="500"/>
              </a:spcBef>
              <a:spcAft>
                <a:spcPts val="0"/>
              </a:spcAft>
              <a:buSzPts val="2000"/>
              <a:buChar char="•"/>
              <a:defRPr sz="2000"/>
            </a:lvl8pPr>
            <a:lvl9pPr indent="-355600" lvl="8" marL="4114800" algn="l">
              <a:lnSpc>
                <a:spcPct val="90000"/>
              </a:lnSpc>
              <a:spcBef>
                <a:spcPts val="500"/>
              </a:spcBef>
              <a:spcAft>
                <a:spcPts val="0"/>
              </a:spcAft>
              <a:buSzPts val="2000"/>
              <a:buChar char="•"/>
              <a:defRPr sz="2000"/>
            </a:lvl9pPr>
          </a:lstStyle>
          <a:p/>
        </p:txBody>
      </p:sp>
      <p:sp>
        <p:nvSpPr>
          <p:cNvPr id="69" name="Google Shape;69;p5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SzPts val="1600"/>
              <a:buNone/>
              <a:defRPr sz="1600"/>
            </a:lvl1pPr>
            <a:lvl2pPr indent="-228600" lvl="1" marL="914400" algn="l">
              <a:lnSpc>
                <a:spcPct val="90000"/>
              </a:lnSpc>
              <a:spcBef>
                <a:spcPts val="5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SzPts val="1000"/>
              <a:buNone/>
              <a:defRPr sz="1000"/>
            </a:lvl6pPr>
            <a:lvl7pPr indent="-228600" lvl="6" marL="3200400" algn="l">
              <a:lnSpc>
                <a:spcPct val="90000"/>
              </a:lnSpc>
              <a:spcBef>
                <a:spcPts val="500"/>
              </a:spcBef>
              <a:spcAft>
                <a:spcPts val="0"/>
              </a:spcAft>
              <a:buSzPts val="1000"/>
              <a:buNone/>
              <a:defRPr sz="1000"/>
            </a:lvl7pPr>
            <a:lvl8pPr indent="-228600" lvl="7" marL="3657600" algn="l">
              <a:lnSpc>
                <a:spcPct val="90000"/>
              </a:lnSpc>
              <a:spcBef>
                <a:spcPts val="500"/>
              </a:spcBef>
              <a:spcAft>
                <a:spcPts val="0"/>
              </a:spcAft>
              <a:buSzPts val="1000"/>
              <a:buNone/>
              <a:defRPr sz="1000"/>
            </a:lvl8pPr>
            <a:lvl9pPr indent="-228600" lvl="8" marL="4114800" algn="l">
              <a:lnSpc>
                <a:spcPct val="90000"/>
              </a:lnSpc>
              <a:spcBef>
                <a:spcPts val="500"/>
              </a:spcBef>
              <a:spcAft>
                <a:spcPts val="0"/>
              </a:spcAft>
              <a:buSzPts val="1000"/>
              <a:buNone/>
              <a:defRPr sz="1000"/>
            </a:lvl9pPr>
          </a:lstStyle>
          <a:p/>
        </p:txBody>
      </p:sp>
      <p:sp>
        <p:nvSpPr>
          <p:cNvPr id="70" name="Google Shape;70;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theme" Target="../theme/theme4.xml"/><Relationship Id="rId12" Type="http://schemas.openxmlformats.org/officeDocument/2006/relationships/slideLayout" Target="../slideLayouts/slideLayout25.xml"/><Relationship Id="rId1" Type="http://schemas.openxmlformats.org/officeDocument/2006/relationships/image" Target="../media/image6.png"/><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FFFFFF"/>
              </a:buClr>
              <a:buSzPts val="4400"/>
              <a:buFont typeface="Open Sans"/>
              <a:buNone/>
              <a:defRPr b="0" i="0" sz="4400" u="none" cap="none" strike="noStrike">
                <a:solidFill>
                  <a:srgbClr val="FFFFFF"/>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FFFFFF"/>
              </a:buClr>
              <a:buSzPts val="2800"/>
              <a:buFont typeface="Open Sans"/>
              <a:buChar char="•"/>
              <a:defRPr b="0" i="0" sz="2800" u="none" cap="none" strike="noStrike">
                <a:solidFill>
                  <a:srgbClr val="FFFFFF"/>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FFFFFF"/>
              </a:buClr>
              <a:buSzPts val="2400"/>
              <a:buFont typeface="Open Sans"/>
              <a:buChar char="•"/>
              <a:defRPr b="0" i="0" sz="2400" u="none" cap="none" strike="noStrike">
                <a:solidFill>
                  <a:srgbClr val="FFFFFF"/>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FFFFFF"/>
              </a:buClr>
              <a:buSzPts val="2000"/>
              <a:buFont typeface="Open Sans"/>
              <a:buChar char="•"/>
              <a:defRPr b="0" i="0" sz="2000" u="none" cap="none" strike="noStrike">
                <a:solidFill>
                  <a:srgbClr val="FFFFFF"/>
                </a:solidFill>
                <a:latin typeface="Open Sans"/>
                <a:ea typeface="Open Sans"/>
                <a:cs typeface="Open Sans"/>
                <a:sym typeface="Open Sans"/>
              </a:defRPr>
            </a:lvl3pPr>
            <a:lvl4pPr indent="-342900" lvl="3" marL="1828800" marR="0" rtl="0" algn="l">
              <a:lnSpc>
                <a:spcPct val="90000"/>
              </a:lnSpc>
              <a:spcBef>
                <a:spcPts val="500"/>
              </a:spcBef>
              <a:spcAft>
                <a:spcPts val="0"/>
              </a:spcAft>
              <a:buClr>
                <a:srgbClr val="FFFFFF"/>
              </a:buClr>
              <a:buSzPts val="1800"/>
              <a:buFont typeface="Open Sans"/>
              <a:buChar char="•"/>
              <a:defRPr b="0" i="0" sz="1800" u="none" cap="none" strike="noStrike">
                <a:solidFill>
                  <a:srgbClr val="FFFFFF"/>
                </a:solidFill>
                <a:latin typeface="Open Sans"/>
                <a:ea typeface="Open Sans"/>
                <a:cs typeface="Open Sans"/>
                <a:sym typeface="Open Sans"/>
              </a:defRPr>
            </a:lvl4pPr>
            <a:lvl5pPr indent="-342900" lvl="4" marL="2286000" marR="0" rtl="0" algn="l">
              <a:lnSpc>
                <a:spcPct val="90000"/>
              </a:lnSpc>
              <a:spcBef>
                <a:spcPts val="500"/>
              </a:spcBef>
              <a:spcAft>
                <a:spcPts val="0"/>
              </a:spcAft>
              <a:buClr>
                <a:srgbClr val="FFFFFF"/>
              </a:buClr>
              <a:buSzPts val="1800"/>
              <a:buFont typeface="Open Sans"/>
              <a:buChar char="•"/>
              <a:defRPr b="0" i="0" sz="1800" u="none" cap="none" strike="noStrike">
                <a:solidFill>
                  <a:srgbClr val="FFFFFF"/>
                </a:solidFill>
                <a:latin typeface="Open Sans"/>
                <a:ea typeface="Open Sans"/>
                <a:cs typeface="Open Sans"/>
                <a:sym typeface="Open Sans"/>
              </a:defRPr>
            </a:lvl5pPr>
            <a:lvl6pPr indent="-342900" lvl="5" marL="2743200" marR="0" rtl="0" algn="l">
              <a:lnSpc>
                <a:spcPct val="90000"/>
              </a:lnSpc>
              <a:spcBef>
                <a:spcPts val="500"/>
              </a:spcBef>
              <a:spcAft>
                <a:spcPts val="0"/>
              </a:spcAft>
              <a:buClr>
                <a:srgbClr val="FFFFFF"/>
              </a:buClr>
              <a:buSzPts val="1800"/>
              <a:buFont typeface="Open Sans"/>
              <a:buChar char="•"/>
              <a:defRPr b="0" i="0" sz="1800" u="none" cap="none" strike="noStrike">
                <a:solidFill>
                  <a:srgbClr val="FFFFFF"/>
                </a:solidFill>
                <a:latin typeface="Open Sans"/>
                <a:ea typeface="Open Sans"/>
                <a:cs typeface="Open Sans"/>
                <a:sym typeface="Open Sans"/>
              </a:defRPr>
            </a:lvl6pPr>
            <a:lvl7pPr indent="-342900" lvl="6" marL="3200400" marR="0" rtl="0" algn="l">
              <a:lnSpc>
                <a:spcPct val="90000"/>
              </a:lnSpc>
              <a:spcBef>
                <a:spcPts val="500"/>
              </a:spcBef>
              <a:spcAft>
                <a:spcPts val="0"/>
              </a:spcAft>
              <a:buClr>
                <a:srgbClr val="FFFFFF"/>
              </a:buClr>
              <a:buSzPts val="1800"/>
              <a:buFont typeface="Open Sans"/>
              <a:buChar char="•"/>
              <a:defRPr b="0" i="0" sz="1800" u="none" cap="none" strike="noStrike">
                <a:solidFill>
                  <a:srgbClr val="FFFFFF"/>
                </a:solidFill>
                <a:latin typeface="Open Sans"/>
                <a:ea typeface="Open Sans"/>
                <a:cs typeface="Open Sans"/>
                <a:sym typeface="Open Sans"/>
              </a:defRPr>
            </a:lvl7pPr>
            <a:lvl8pPr indent="-342900" lvl="7" marL="3657600" marR="0" rtl="0" algn="l">
              <a:lnSpc>
                <a:spcPct val="90000"/>
              </a:lnSpc>
              <a:spcBef>
                <a:spcPts val="500"/>
              </a:spcBef>
              <a:spcAft>
                <a:spcPts val="0"/>
              </a:spcAft>
              <a:buClr>
                <a:srgbClr val="FFFFFF"/>
              </a:buClr>
              <a:buSzPts val="1800"/>
              <a:buFont typeface="Open Sans"/>
              <a:buChar char="•"/>
              <a:defRPr b="0" i="0" sz="1800" u="none" cap="none" strike="noStrike">
                <a:solidFill>
                  <a:srgbClr val="FFFFFF"/>
                </a:solidFill>
                <a:latin typeface="Open Sans"/>
                <a:ea typeface="Open Sans"/>
                <a:cs typeface="Open Sans"/>
                <a:sym typeface="Open Sans"/>
              </a:defRPr>
            </a:lvl8pPr>
            <a:lvl9pPr indent="-342900" lvl="8" marL="4114800" marR="0" rtl="0" algn="l">
              <a:lnSpc>
                <a:spcPct val="90000"/>
              </a:lnSpc>
              <a:spcBef>
                <a:spcPts val="500"/>
              </a:spcBef>
              <a:spcAft>
                <a:spcPts val="0"/>
              </a:spcAft>
              <a:buClr>
                <a:srgbClr val="FFFFFF"/>
              </a:buClr>
              <a:buSzPts val="1800"/>
              <a:buFont typeface="Open Sans"/>
              <a:buChar char="•"/>
              <a:defRPr b="0" i="0" sz="1800" u="none" cap="none" strike="noStrike">
                <a:solidFill>
                  <a:srgbClr val="FFFFFF"/>
                </a:solidFill>
                <a:latin typeface="Open Sans"/>
                <a:ea typeface="Open Sans"/>
                <a:cs typeface="Open Sans"/>
                <a:sym typeface="Open Sans"/>
              </a:defRPr>
            </a:lvl9pPr>
          </a:lstStyle>
          <a:p/>
        </p:txBody>
      </p:sp>
      <p:sp>
        <p:nvSpPr>
          <p:cNvPr id="12" name="Google Shape;12;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mc:AlternateContent>
    <mc:Choice Requires="p14">
      <p:transition spd="slow">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2" name="Shape 92"/>
        <p:cNvGrpSpPr/>
        <p:nvPr/>
      </p:nvGrpSpPr>
      <p:grpSpPr>
        <a:xfrm>
          <a:off x="0" y="0"/>
          <a:ext cx="0" cy="0"/>
          <a:chOff x="0" y="0"/>
          <a:chExt cx="0" cy="0"/>
        </a:xfrm>
      </p:grpSpPr>
      <p:sp>
        <p:nvSpPr>
          <p:cNvPr id="93" name="Google Shape;93;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4" name="Google Shape;94;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95" name="Google Shape;95;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96" name="Google Shape;96;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97" name="Google Shape;97;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 accent1="accent1" accent2="accent2" accent3="accent3" accent4="accent4" accent5="accent5" accent6="accent6" bg1="lt1" bg2="dk2" tx1="dk1" tx2="lt2" folHlink="folHlink" hlink="hlink"/>
  <p:sldLayoutIdLst>
    <p:sldLayoutId id="2147483662" r:id="rId2"/>
    <p:sldLayoutId id="2147483663" r:id="rId3"/>
  </p:sldLayoutIdLst>
  <mc:AlternateContent>
    <mc:Choice Requires="p14">
      <p:transition spd="slow">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10" name="Shape 110"/>
        <p:cNvGrpSpPr/>
        <p:nvPr/>
      </p:nvGrpSpPr>
      <p:grpSpPr>
        <a:xfrm>
          <a:off x="0" y="0"/>
          <a:ext cx="0" cy="0"/>
          <a:chOff x="0" y="0"/>
          <a:chExt cx="0" cy="0"/>
        </a:xfrm>
      </p:grpSpPr>
      <p:sp>
        <p:nvSpPr>
          <p:cNvPr id="111" name="Google Shape;111;p50"/>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2" name="Google Shape;112;p50"/>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9pPr>
          </a:lstStyle>
          <a:p/>
        </p:txBody>
      </p:sp>
      <p:sp>
        <p:nvSpPr>
          <p:cNvPr id="113" name="Google Shape;113;p50"/>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PL"/>
              <a:t>‹#›</a:t>
            </a:fld>
            <a:endParaRPr/>
          </a:p>
        </p:txBody>
      </p:sp>
    </p:spTree>
  </p:cSld>
  <p:clrMap accent1="accent1" accent2="accent2" accent3="accent3" accent4="accent4" accent5="accent5" accent6="accent6" bg1="lt1" bg2="dk2" tx1="dk1" tx2="lt2" folHlink="folHlink" hlink="hlink"/>
  <p:sldLayoutIdLst>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mc:AlternateContent>
    <mc:Choice Requires="p14">
      <p:transition spd="slow">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www.hownormalami.eu/"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14.jpg"/><Relationship Id="rId5"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16.jpg"/><Relationship Id="rId6"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hyperlink" Target="https://rktracy.blogspot.com"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hyperlink" Target="mailto:filip.szarecki@geremek.p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
          <p:cNvSpPr/>
          <p:nvPr/>
        </p:nvSpPr>
        <p:spPr>
          <a:xfrm>
            <a:off x="0" y="4863625"/>
            <a:ext cx="12192000" cy="1994400"/>
          </a:xfrm>
          <a:prstGeom prst="rect">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FFFFFF"/>
              </a:highlight>
              <a:latin typeface="Arial"/>
              <a:ea typeface="Arial"/>
              <a:cs typeface="Arial"/>
              <a:sym typeface="Arial"/>
            </a:endParaRPr>
          </a:p>
        </p:txBody>
      </p:sp>
      <p:sp>
        <p:nvSpPr>
          <p:cNvPr id="160" name="Google Shape;160;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b="1" lang="pl-PL">
                <a:solidFill>
                  <a:srgbClr val="FFFFFF"/>
                </a:solidFill>
                <a:latin typeface="Open Sans"/>
                <a:ea typeface="Open Sans"/>
                <a:cs typeface="Open Sans"/>
                <a:sym typeface="Open Sans"/>
              </a:rPr>
              <a:t>Nie daj się zmanipulować.</a:t>
            </a:r>
            <a:br>
              <a:rPr lang="pl-PL">
                <a:solidFill>
                  <a:srgbClr val="FFFFFF"/>
                </a:solidFill>
                <a:latin typeface="Open Sans"/>
                <a:ea typeface="Open Sans"/>
                <a:cs typeface="Open Sans"/>
                <a:sym typeface="Open Sans"/>
              </a:rPr>
            </a:br>
            <a:r>
              <a:rPr lang="pl-PL">
                <a:solidFill>
                  <a:srgbClr val="FFFFFF"/>
                </a:solidFill>
                <a:latin typeface="Open Sans"/>
                <a:ea typeface="Open Sans"/>
                <a:cs typeface="Open Sans"/>
                <a:sym typeface="Open Sans"/>
              </a:rPr>
              <a:t>Czyli jak korzystać z mediów społecznościowych? </a:t>
            </a:r>
            <a:endParaRPr>
              <a:solidFill>
                <a:srgbClr val="FFFFFF"/>
              </a:solidFill>
              <a:latin typeface="Open Sans"/>
              <a:ea typeface="Open Sans"/>
              <a:cs typeface="Open Sans"/>
              <a:sym typeface="Open Sans"/>
            </a:endParaRPr>
          </a:p>
        </p:txBody>
      </p:sp>
      <p:pic>
        <p:nvPicPr>
          <p:cNvPr id="161" name="Google Shape;161;p1"/>
          <p:cNvPicPr preferRelativeResize="0"/>
          <p:nvPr/>
        </p:nvPicPr>
        <p:blipFill rotWithShape="1">
          <a:blip r:embed="rId3">
            <a:alphaModFix/>
          </a:blip>
          <a:srcRect b="0" l="0" r="0" t="0"/>
          <a:stretch/>
        </p:blipFill>
        <p:spPr>
          <a:xfrm>
            <a:off x="5797667" y="4940107"/>
            <a:ext cx="4527435" cy="1828854"/>
          </a:xfrm>
          <a:prstGeom prst="rect">
            <a:avLst/>
          </a:prstGeom>
          <a:noFill/>
          <a:ln>
            <a:noFill/>
          </a:ln>
        </p:spPr>
      </p:pic>
      <p:pic>
        <p:nvPicPr>
          <p:cNvPr descr="Obraz zawierający ciemny, nocne niebo&#10;&#10;Opis wygenerowany automatycznie" id="162" name="Google Shape;162;p1"/>
          <p:cNvPicPr preferRelativeResize="0"/>
          <p:nvPr/>
        </p:nvPicPr>
        <p:blipFill rotWithShape="1">
          <a:blip r:embed="rId4">
            <a:alphaModFix/>
          </a:blip>
          <a:srcRect b="0" l="0" r="0" t="0"/>
          <a:stretch/>
        </p:blipFill>
        <p:spPr>
          <a:xfrm>
            <a:off x="1752600" y="5113029"/>
            <a:ext cx="1547192" cy="15314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Ciekawy test</a:t>
            </a:r>
            <a:endParaRPr/>
          </a:p>
        </p:txBody>
      </p:sp>
      <p:sp>
        <p:nvSpPr>
          <p:cNvPr id="215" name="Google Shape;215;p1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pl-PL" u="sng">
                <a:solidFill>
                  <a:schemeClr val="hlink"/>
                </a:solidFill>
                <a:hlinkClick r:id="rId3"/>
              </a:rPr>
              <a:t>www.hownormalami.eu</a:t>
            </a:r>
            <a:endParaRPr/>
          </a:p>
          <a:p>
            <a:pPr indent="0" lvl="0" marL="0" rtl="0" algn="l">
              <a:lnSpc>
                <a:spcPct val="90000"/>
              </a:lnSpc>
              <a:spcBef>
                <a:spcPts val="1000"/>
              </a:spcBef>
              <a:spcAft>
                <a:spcPts val="0"/>
              </a:spcAft>
              <a:buClr>
                <a:schemeClr val="dk1"/>
              </a:buClr>
              <a:buSzPts val="2800"/>
              <a:buNone/>
            </a:pPr>
            <a:r>
              <a:t/>
            </a:r>
            <a:endParaRPr/>
          </a:p>
        </p:txBody>
      </p:sp>
      <p:pic>
        <p:nvPicPr>
          <p:cNvPr id="216" name="Google Shape;216;p13"/>
          <p:cNvPicPr preferRelativeResize="0"/>
          <p:nvPr/>
        </p:nvPicPr>
        <p:blipFill rotWithShape="1">
          <a:blip r:embed="rId4">
            <a:alphaModFix/>
          </a:blip>
          <a:srcRect b="0" l="0" r="0" t="0"/>
          <a:stretch/>
        </p:blipFill>
        <p:spPr>
          <a:xfrm>
            <a:off x="0" y="-1"/>
            <a:ext cx="12286445" cy="6986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8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pl-PL"/>
              <a:t>Prawda/fałsz?</a:t>
            </a:r>
            <a:endParaRPr/>
          </a:p>
        </p:txBody>
      </p:sp>
      <p:sp>
        <p:nvSpPr>
          <p:cNvPr id="223" name="Google Shape;223;p88"/>
          <p:cNvSpPr txBox="1"/>
          <p:nvPr>
            <p:ph idx="1" type="body"/>
          </p:nvPr>
        </p:nvSpPr>
        <p:spPr>
          <a:xfrm>
            <a:off x="838200" y="2543503"/>
            <a:ext cx="10515600" cy="2060028"/>
          </a:xfrm>
          <a:prstGeom prst="rect">
            <a:avLst/>
          </a:prstGeom>
          <a:noFill/>
          <a:ln>
            <a:noFill/>
          </a:ln>
        </p:spPr>
        <p:txBody>
          <a:bodyPr anchorCtr="0" anchor="t" bIns="45700" lIns="91425" spcFirstLastPara="1" rIns="91425" wrap="square" tIns="45700">
            <a:normAutofit fontScale="92500"/>
          </a:bodyPr>
          <a:lstStyle/>
          <a:p>
            <a:pPr indent="0" lvl="0" marL="0" rtl="0" algn="ctr">
              <a:lnSpc>
                <a:spcPct val="107000"/>
              </a:lnSpc>
              <a:spcBef>
                <a:spcPts val="1800"/>
              </a:spcBef>
              <a:spcAft>
                <a:spcPts val="0"/>
              </a:spcAft>
              <a:buSzPct val="54054"/>
              <a:buNone/>
            </a:pPr>
            <a:r>
              <a:rPr lang="pl-PL" sz="3600"/>
              <a:t>Popularne osoby w mediach społecznościowych (tzw. influencerzy) to zwykłe osoby, które pokazują swoje codzienne życie.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8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pl-PL"/>
              <a:t>Przykład</a:t>
            </a:r>
            <a:endParaRPr/>
          </a:p>
        </p:txBody>
      </p:sp>
      <p:pic>
        <p:nvPicPr>
          <p:cNvPr descr="Obraz zawierający tekst, różny, kolorowy, różne&#10;&#10;Opis wygenerowany automatycznie" id="230" name="Google Shape;230;p89"/>
          <p:cNvPicPr preferRelativeResize="0"/>
          <p:nvPr/>
        </p:nvPicPr>
        <p:blipFill rotWithShape="1">
          <a:blip r:embed="rId3">
            <a:alphaModFix/>
          </a:blip>
          <a:srcRect b="0" l="0" r="0" t="0"/>
          <a:stretch/>
        </p:blipFill>
        <p:spPr>
          <a:xfrm>
            <a:off x="1419489" y="2128058"/>
            <a:ext cx="1959505" cy="4242141"/>
          </a:xfrm>
          <a:prstGeom prst="rect">
            <a:avLst/>
          </a:prstGeom>
          <a:noFill/>
          <a:ln>
            <a:noFill/>
          </a:ln>
        </p:spPr>
      </p:pic>
      <p:pic>
        <p:nvPicPr>
          <p:cNvPr descr="Obraz zawierający tekst, różny, kolorowy&#10;&#10;Opis wygenerowany automatycznie" id="231" name="Google Shape;231;p89"/>
          <p:cNvPicPr preferRelativeResize="0"/>
          <p:nvPr/>
        </p:nvPicPr>
        <p:blipFill rotWithShape="1">
          <a:blip r:embed="rId4">
            <a:alphaModFix/>
          </a:blip>
          <a:srcRect b="0" l="0" r="0" t="0"/>
          <a:stretch/>
        </p:blipFill>
        <p:spPr>
          <a:xfrm>
            <a:off x="3727893" y="315567"/>
            <a:ext cx="3022042" cy="6542433"/>
          </a:xfrm>
          <a:prstGeom prst="rect">
            <a:avLst/>
          </a:prstGeom>
          <a:noFill/>
          <a:ln>
            <a:noFill/>
          </a:ln>
        </p:spPr>
      </p:pic>
      <p:pic>
        <p:nvPicPr>
          <p:cNvPr descr="Obraz zawierający tekst, różny, różne, pęk&#10;&#10;Opis wygenerowany automatycznie" id="232" name="Google Shape;232;p89"/>
          <p:cNvPicPr preferRelativeResize="0"/>
          <p:nvPr/>
        </p:nvPicPr>
        <p:blipFill rotWithShape="1">
          <a:blip r:embed="rId5">
            <a:alphaModFix/>
          </a:blip>
          <a:srcRect b="0" l="0" r="0" t="0"/>
          <a:stretch/>
        </p:blipFill>
        <p:spPr>
          <a:xfrm>
            <a:off x="7334521" y="272005"/>
            <a:ext cx="2873508" cy="62208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Ważne mechanizmy</a:t>
            </a:r>
            <a:endParaRPr/>
          </a:p>
        </p:txBody>
      </p:sp>
      <p:sp>
        <p:nvSpPr>
          <p:cNvPr id="238" name="Google Shape;238;p1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1200"/>
              </a:spcBef>
              <a:spcAft>
                <a:spcPts val="0"/>
              </a:spcAft>
              <a:buSzPts val="2800"/>
              <a:buChar char="•"/>
            </a:pPr>
            <a:r>
              <a:rPr lang="pl-PL"/>
              <a:t>Ukryte reklamy – produktów, miejsc, idei</a:t>
            </a:r>
            <a:endParaRPr/>
          </a:p>
          <a:p>
            <a:pPr indent="-228600" lvl="0" marL="228600" rtl="0" algn="l">
              <a:lnSpc>
                <a:spcPct val="90000"/>
              </a:lnSpc>
              <a:spcBef>
                <a:spcPts val="1200"/>
              </a:spcBef>
              <a:spcAft>
                <a:spcPts val="0"/>
              </a:spcAft>
              <a:buSzPts val="2800"/>
              <a:buChar char="•"/>
            </a:pPr>
            <a:r>
              <a:rPr lang="pl-PL"/>
              <a:t>Różni twórcy treści – nie tylko osoby prywatne, których celem jest rozrywka</a:t>
            </a:r>
            <a:endParaRPr/>
          </a:p>
          <a:p>
            <a:pPr indent="-228600" lvl="0" marL="228600" rtl="0" algn="l">
              <a:lnSpc>
                <a:spcPct val="90000"/>
              </a:lnSpc>
              <a:spcBef>
                <a:spcPts val="1200"/>
              </a:spcBef>
              <a:spcAft>
                <a:spcPts val="0"/>
              </a:spcAft>
              <a:buSzPts val="2800"/>
              <a:buChar char="•"/>
            </a:pPr>
            <a:r>
              <a:rPr lang="pl-PL"/>
              <a:t>Mikrotargetowanie</a:t>
            </a:r>
            <a:endParaRPr/>
          </a:p>
          <a:p>
            <a:pPr indent="-228600" lvl="0" marL="228600" rtl="0" algn="l">
              <a:lnSpc>
                <a:spcPct val="90000"/>
              </a:lnSpc>
              <a:spcBef>
                <a:spcPts val="1200"/>
              </a:spcBef>
              <a:spcAft>
                <a:spcPts val="0"/>
              </a:spcAft>
              <a:buSzPts val="2800"/>
              <a:buChar char="•"/>
            </a:pPr>
            <a:r>
              <a:rPr lang="pl-PL"/>
              <a:t>Bańki opinii</a:t>
            </a:r>
            <a:endParaRPr/>
          </a:p>
          <a:p>
            <a:pPr indent="-228600" lvl="0" marL="228600" rtl="0" algn="l">
              <a:lnSpc>
                <a:spcPct val="90000"/>
              </a:lnSpc>
              <a:spcBef>
                <a:spcPts val="1200"/>
              </a:spcBef>
              <a:spcAft>
                <a:spcPts val="0"/>
              </a:spcAft>
              <a:buSzPts val="2800"/>
              <a:buChar char="•"/>
            </a:pPr>
            <a:r>
              <a:rPr lang="pl-PL"/>
              <a:t>Ograniczona weryfikacja treści i użytkowników</a:t>
            </a:r>
            <a:endParaRPr/>
          </a:p>
          <a:p>
            <a:pPr indent="-228600" lvl="0" marL="228600" rtl="0" algn="l">
              <a:lnSpc>
                <a:spcPct val="90000"/>
              </a:lnSpc>
              <a:spcBef>
                <a:spcPts val="1200"/>
              </a:spcBef>
              <a:spcAft>
                <a:spcPts val="0"/>
              </a:spcAft>
              <a:buSzPts val="2800"/>
              <a:buChar char="•"/>
            </a:pPr>
            <a:r>
              <a:rPr lang="pl-PL"/>
              <a:t>Sztuczna amplifikacja treści</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2"/>
          <p:cNvSpPr txBox="1"/>
          <p:nvPr>
            <p:ph type="title"/>
          </p:nvPr>
        </p:nvSpPr>
        <p:spPr>
          <a:xfrm>
            <a:off x="831850" y="576263"/>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Arial"/>
              <a:buNone/>
            </a:pPr>
            <a:r>
              <a:rPr lang="pl-PL"/>
              <a:t>Algorytmy nie są bezstronne</a:t>
            </a:r>
            <a:endParaRPr/>
          </a:p>
        </p:txBody>
      </p:sp>
      <p:sp>
        <p:nvSpPr>
          <p:cNvPr id="244" name="Google Shape;244;p12"/>
          <p:cNvSpPr txBox="1"/>
          <p:nvPr>
            <p:ph idx="1" type="body"/>
          </p:nvPr>
        </p:nvSpPr>
        <p:spPr>
          <a:xfrm>
            <a:off x="838200" y="3948332"/>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pl-PL">
                <a:solidFill>
                  <a:srgbClr val="FFFFFF"/>
                </a:solidFill>
              </a:rPr>
              <a:t>Są tworzone, by zmaksymalizować zyski właścicieli mediów społecznościowych. Tworzą je ludzie, więc algorytmy są tak samo niedoskonałe jak my.</a:t>
            </a:r>
            <a:endParaRPr>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90"/>
          <p:cNvSpPr txBox="1"/>
          <p:nvPr>
            <p:ph type="title"/>
          </p:nvPr>
        </p:nvSpPr>
        <p:spPr>
          <a:xfrm>
            <a:off x="1098750" y="2681700"/>
            <a:ext cx="5945400" cy="1494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Arial"/>
              <a:buNone/>
            </a:pPr>
            <a:r>
              <a:rPr lang="pl-PL"/>
              <a:t>Moduł 2 (dla młodszych klas)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4"/>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Obraz zawierający drzewo, trawa, zewnętrzne, park&#10;&#10;Opis wygenerowany automatycznie" id="255" name="Google Shape;255;p14"/>
          <p:cNvPicPr preferRelativeResize="0"/>
          <p:nvPr/>
        </p:nvPicPr>
        <p:blipFill rotWithShape="1">
          <a:blip r:embed="rId3">
            <a:alphaModFix amt="50000"/>
          </a:blip>
          <a:srcRect b="12061" l="0" r="0" t="3669"/>
          <a:stretch/>
        </p:blipFill>
        <p:spPr>
          <a:xfrm>
            <a:off x="20" y="1"/>
            <a:ext cx="12191980" cy="6857999"/>
          </a:xfrm>
          <a:prstGeom prst="rect">
            <a:avLst/>
          </a:prstGeom>
          <a:noFill/>
          <a:ln>
            <a:noFill/>
          </a:ln>
        </p:spPr>
      </p:pic>
      <p:sp>
        <p:nvSpPr>
          <p:cNvPr id="256" name="Google Shape;256;p14"/>
          <p:cNvSpPr txBox="1"/>
          <p:nvPr>
            <p:ph type="ctrTitle"/>
          </p:nvPr>
        </p:nvSpPr>
        <p:spPr>
          <a:xfrm>
            <a:off x="1524000" y="1122362"/>
            <a:ext cx="9144000" cy="2900518"/>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rgbClr val="FFFFFF"/>
              </a:buClr>
              <a:buSzPct val="100000"/>
              <a:buFont typeface="Arial"/>
              <a:buNone/>
            </a:pPr>
            <a:r>
              <a:rPr b="1" lang="pl-PL">
                <a:solidFill>
                  <a:srgbClr val="FFFFFF"/>
                </a:solidFill>
              </a:rPr>
              <a:t>Wpływ mediów społecznościowych na nas i na nasze relacje z innymi</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5"/>
          <p:cNvSpPr txBox="1"/>
          <p:nvPr>
            <p:ph type="ctrTitle"/>
          </p:nvPr>
        </p:nvSpPr>
        <p:spPr>
          <a:xfrm>
            <a:off x="1524000" y="2709425"/>
            <a:ext cx="9144000" cy="2387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lang="pl-PL"/>
              <a:t>Co przede wszystkim widzę w mediach społecznościowych?</a:t>
            </a:r>
            <a:br>
              <a:rPr lang="pl-PL"/>
            </a:br>
            <a:br>
              <a:rPr lang="pl-PL"/>
            </a:br>
            <a:r>
              <a:rPr lang="pl-PL"/>
              <a:t>Jakimi treściami dzielę się z innymi?</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6"/>
          <p:cNvSpPr/>
          <p:nvPr/>
        </p:nvSpPr>
        <p:spPr>
          <a:xfrm>
            <a:off x="0" y="-1"/>
            <a:ext cx="12189001"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Obraz zawierający osoba, zewnętrzne&#10;&#10;Opis wygenerowany automatycznie" id="267" name="Google Shape;267;p16"/>
          <p:cNvPicPr preferRelativeResize="0"/>
          <p:nvPr/>
        </p:nvPicPr>
        <p:blipFill rotWithShape="1">
          <a:blip r:embed="rId3">
            <a:alphaModFix/>
          </a:blip>
          <a:srcRect b="26783" l="0" r="-2" t="34"/>
          <a:stretch/>
        </p:blipFill>
        <p:spPr>
          <a:xfrm>
            <a:off x="-3" y="2257425"/>
            <a:ext cx="4196274" cy="4600575"/>
          </a:xfrm>
          <a:custGeom>
            <a:rect b="b" l="l" r="r" t="t"/>
            <a:pathLst>
              <a:path extrusionOk="0" h="4600575" w="4196274">
                <a:moveTo>
                  <a:pt x="698533" y="23"/>
                </a:moveTo>
                <a:cubicBezTo>
                  <a:pt x="1054085" y="-1460"/>
                  <a:pt x="2609539" y="68645"/>
                  <a:pt x="3265768" y="1088109"/>
                </a:cubicBezTo>
                <a:cubicBezTo>
                  <a:pt x="3279190" y="1093398"/>
                  <a:pt x="3294289" y="1107275"/>
                  <a:pt x="3298987" y="1120493"/>
                </a:cubicBezTo>
                <a:cubicBezTo>
                  <a:pt x="3321470" y="1182283"/>
                  <a:pt x="3376502" y="1209047"/>
                  <a:pt x="3426164" y="1242419"/>
                </a:cubicBezTo>
                <a:cubicBezTo>
                  <a:pt x="3469788" y="1271828"/>
                  <a:pt x="3516097" y="1302557"/>
                  <a:pt x="3534217" y="1352122"/>
                </a:cubicBezTo>
                <a:cubicBezTo>
                  <a:pt x="3558041" y="1418206"/>
                  <a:pt x="3490259" y="1364016"/>
                  <a:pt x="3477841" y="1389129"/>
                </a:cubicBezTo>
                <a:cubicBezTo>
                  <a:pt x="3503679" y="1423492"/>
                  <a:pt x="3543613" y="1454883"/>
                  <a:pt x="3554015" y="1493873"/>
                </a:cubicBezTo>
                <a:cubicBezTo>
                  <a:pt x="3591931" y="1634635"/>
                  <a:pt x="3673808" y="1737067"/>
                  <a:pt x="3796288" y="1816698"/>
                </a:cubicBezTo>
                <a:cubicBezTo>
                  <a:pt x="3831522" y="1839498"/>
                  <a:pt x="3854674" y="1881132"/>
                  <a:pt x="3902658" y="1887738"/>
                </a:cubicBezTo>
                <a:cubicBezTo>
                  <a:pt x="4009367" y="1902279"/>
                  <a:pt x="3975811" y="2015945"/>
                  <a:pt x="4032186" y="2066499"/>
                </a:cubicBezTo>
                <a:cubicBezTo>
                  <a:pt x="4042924" y="2076084"/>
                  <a:pt x="4052655" y="2094915"/>
                  <a:pt x="4050642" y="2107801"/>
                </a:cubicBezTo>
                <a:cubicBezTo>
                  <a:pt x="4047624" y="2126309"/>
                  <a:pt x="4034870" y="2143820"/>
                  <a:pt x="4024133" y="2160342"/>
                </a:cubicBezTo>
                <a:cubicBezTo>
                  <a:pt x="4013059" y="2176862"/>
                  <a:pt x="3996282" y="2191402"/>
                  <a:pt x="4004335" y="2213209"/>
                </a:cubicBezTo>
                <a:cubicBezTo>
                  <a:pt x="4007687" y="2222130"/>
                  <a:pt x="4005342" y="2253190"/>
                  <a:pt x="4030173" y="2228740"/>
                </a:cubicBezTo>
                <a:cubicBezTo>
                  <a:pt x="4098290" y="2161662"/>
                  <a:pt x="4137888" y="2225102"/>
                  <a:pt x="4196274" y="2255503"/>
                </a:cubicBezTo>
                <a:cubicBezTo>
                  <a:pt x="4149296" y="2286895"/>
                  <a:pt x="4107016" y="2309031"/>
                  <a:pt x="4099968" y="2355951"/>
                </a:cubicBezTo>
                <a:cubicBezTo>
                  <a:pt x="4085540" y="2452767"/>
                  <a:pt x="4023800" y="2497043"/>
                  <a:pt x="3930177" y="2505635"/>
                </a:cubicBezTo>
                <a:cubicBezTo>
                  <a:pt x="3964739" y="2599144"/>
                  <a:pt x="3964739" y="2599144"/>
                  <a:pt x="3852997" y="2612033"/>
                </a:cubicBezTo>
                <a:cubicBezTo>
                  <a:pt x="3895949" y="2671508"/>
                  <a:pt x="3895949" y="2686707"/>
                  <a:pt x="3843936" y="2707194"/>
                </a:cubicBezTo>
                <a:cubicBezTo>
                  <a:pt x="3793938" y="2726690"/>
                  <a:pt x="3738572" y="2733299"/>
                  <a:pt x="3692263" y="2763365"/>
                </a:cubicBezTo>
                <a:cubicBezTo>
                  <a:pt x="3734880" y="2839364"/>
                  <a:pt x="3746960" y="2927586"/>
                  <a:pt x="3834876" y="2964596"/>
                </a:cubicBezTo>
                <a:cubicBezTo>
                  <a:pt x="3848634" y="2970213"/>
                  <a:pt x="3858030" y="2993012"/>
                  <a:pt x="3849307" y="3006229"/>
                </a:cubicBezTo>
                <a:cubicBezTo>
                  <a:pt x="3817428" y="3054139"/>
                  <a:pt x="3863064" y="3145008"/>
                  <a:pt x="3763740" y="3155250"/>
                </a:cubicBezTo>
                <a:cubicBezTo>
                  <a:pt x="3751322" y="3156241"/>
                  <a:pt x="3739912" y="3166155"/>
                  <a:pt x="3749644" y="3179042"/>
                </a:cubicBezTo>
                <a:cubicBezTo>
                  <a:pt x="3783202" y="3223978"/>
                  <a:pt x="3742598" y="3221006"/>
                  <a:pt x="3718104" y="3226623"/>
                </a:cubicBezTo>
                <a:cubicBezTo>
                  <a:pt x="3688572" y="3233560"/>
                  <a:pt x="3655017" y="3213736"/>
                  <a:pt x="3627501" y="3238187"/>
                </a:cubicBezTo>
                <a:cubicBezTo>
                  <a:pt x="3633878" y="3263961"/>
                  <a:pt x="3657701" y="3263631"/>
                  <a:pt x="3674479" y="3271890"/>
                </a:cubicBezTo>
                <a:cubicBezTo>
                  <a:pt x="3723470" y="3295682"/>
                  <a:pt x="3763404" y="3324097"/>
                  <a:pt x="3765753" y="3385888"/>
                </a:cubicBezTo>
                <a:cubicBezTo>
                  <a:pt x="3767428" y="3435782"/>
                  <a:pt x="3772798" y="3479727"/>
                  <a:pt x="3705014" y="3494928"/>
                </a:cubicBezTo>
                <a:cubicBezTo>
                  <a:pt x="3676828" y="3501208"/>
                  <a:pt x="3684884" y="3537222"/>
                  <a:pt x="3700990" y="3555066"/>
                </a:cubicBezTo>
                <a:cubicBezTo>
                  <a:pt x="3729848" y="3586786"/>
                  <a:pt x="3753670" y="3629080"/>
                  <a:pt x="3803335" y="3632054"/>
                </a:cubicBezTo>
                <a:cubicBezTo>
                  <a:pt x="3833535" y="3634035"/>
                  <a:pt x="3856689" y="3647255"/>
                  <a:pt x="3880513" y="3662453"/>
                </a:cubicBezTo>
                <a:cubicBezTo>
                  <a:pt x="3897626" y="3673360"/>
                  <a:pt x="3918095" y="3682610"/>
                  <a:pt x="3916083" y="3706069"/>
                </a:cubicBezTo>
                <a:cubicBezTo>
                  <a:pt x="3914069" y="3728539"/>
                  <a:pt x="3894273" y="3737791"/>
                  <a:pt x="3874137" y="3742416"/>
                </a:cubicBezTo>
                <a:cubicBezTo>
                  <a:pt x="3807024" y="3757285"/>
                  <a:pt x="3743942" y="3779093"/>
                  <a:pt x="3687901" y="3828987"/>
                </a:cubicBezTo>
                <a:cubicBezTo>
                  <a:pt x="3725150" y="3855422"/>
                  <a:pt x="3760718" y="3874586"/>
                  <a:pt x="3788234" y="3901352"/>
                </a:cubicBezTo>
                <a:cubicBezTo>
                  <a:pt x="3854674" y="3966112"/>
                  <a:pt x="3291941" y="4169986"/>
                  <a:pt x="3263755" y="4242681"/>
                </a:cubicBezTo>
                <a:cubicBezTo>
                  <a:pt x="3255030" y="4265149"/>
                  <a:pt x="3225166" y="4288278"/>
                  <a:pt x="3200332" y="4294887"/>
                </a:cubicBezTo>
                <a:cubicBezTo>
                  <a:pt x="3083895" y="4325948"/>
                  <a:pt x="2982893" y="4395668"/>
                  <a:pt x="2863768" y="4421442"/>
                </a:cubicBezTo>
                <a:cubicBezTo>
                  <a:pt x="2751355" y="4445892"/>
                  <a:pt x="2640621" y="4478605"/>
                  <a:pt x="2517472" y="4510985"/>
                </a:cubicBezTo>
                <a:cubicBezTo>
                  <a:pt x="2555222" y="4551627"/>
                  <a:pt x="2607569" y="4569553"/>
                  <a:pt x="2654380" y="4591980"/>
                </a:cubicBezTo>
                <a:lnTo>
                  <a:pt x="2667892" y="4600575"/>
                </a:lnTo>
                <a:lnTo>
                  <a:pt x="0" y="4600575"/>
                </a:lnTo>
                <a:lnTo>
                  <a:pt x="0" y="144733"/>
                </a:lnTo>
                <a:lnTo>
                  <a:pt x="121106" y="102309"/>
                </a:lnTo>
                <a:cubicBezTo>
                  <a:pt x="290510" y="47726"/>
                  <a:pt x="463596" y="8200"/>
                  <a:pt x="644044" y="1014"/>
                </a:cubicBezTo>
                <a:cubicBezTo>
                  <a:pt x="656459" y="538"/>
                  <a:pt x="674830" y="121"/>
                  <a:pt x="698533" y="23"/>
                </a:cubicBezTo>
                <a:close/>
              </a:path>
            </a:pathLst>
          </a:custGeom>
          <a:noFill/>
          <a:ln>
            <a:noFill/>
          </a:ln>
        </p:spPr>
      </p:pic>
      <p:pic>
        <p:nvPicPr>
          <p:cNvPr descr="Obraz zawierający osoba, tłum&#10;&#10;Opis wygenerowany automatycznie" id="268" name="Google Shape;268;p16"/>
          <p:cNvPicPr preferRelativeResize="0"/>
          <p:nvPr/>
        </p:nvPicPr>
        <p:blipFill rotWithShape="1">
          <a:blip r:embed="rId4">
            <a:alphaModFix/>
          </a:blip>
          <a:srcRect b="10890" l="0" r="-4" t="20029"/>
          <a:stretch/>
        </p:blipFill>
        <p:spPr>
          <a:xfrm>
            <a:off x="5314848" y="464683"/>
            <a:ext cx="3241499" cy="3354472"/>
          </a:xfrm>
          <a:custGeom>
            <a:rect b="b" l="l" r="r" t="t"/>
            <a:pathLst>
              <a:path extrusionOk="0" h="3476265" w="3359190">
                <a:moveTo>
                  <a:pt x="450539" y="15"/>
                </a:moveTo>
                <a:cubicBezTo>
                  <a:pt x="458434" y="271"/>
                  <a:pt x="466600" y="3856"/>
                  <a:pt x="473999" y="4995"/>
                </a:cubicBezTo>
                <a:cubicBezTo>
                  <a:pt x="637327" y="30493"/>
                  <a:pt x="800653" y="58040"/>
                  <a:pt x="964158" y="82398"/>
                </a:cubicBezTo>
                <a:cubicBezTo>
                  <a:pt x="1117018" y="105163"/>
                  <a:pt x="1270959" y="110398"/>
                  <a:pt x="1424540" y="122237"/>
                </a:cubicBezTo>
                <a:cubicBezTo>
                  <a:pt x="1610425" y="136579"/>
                  <a:pt x="1795950" y="156841"/>
                  <a:pt x="1980752" y="188711"/>
                </a:cubicBezTo>
                <a:cubicBezTo>
                  <a:pt x="2109067" y="211022"/>
                  <a:pt x="2238645" y="226502"/>
                  <a:pt x="2368766" y="208745"/>
                </a:cubicBezTo>
                <a:cubicBezTo>
                  <a:pt x="2375261" y="207834"/>
                  <a:pt x="2382661" y="204876"/>
                  <a:pt x="2388075" y="207834"/>
                </a:cubicBezTo>
                <a:cubicBezTo>
                  <a:pt x="2451242" y="241073"/>
                  <a:pt x="2520180" y="217168"/>
                  <a:pt x="2585691" y="238113"/>
                </a:cubicBezTo>
                <a:cubicBezTo>
                  <a:pt x="2568908" y="318930"/>
                  <a:pt x="2496899" y="312327"/>
                  <a:pt x="2456294" y="368331"/>
                </a:cubicBezTo>
                <a:cubicBezTo>
                  <a:pt x="2522527" y="390639"/>
                  <a:pt x="2582081" y="413178"/>
                  <a:pt x="2642540" y="430023"/>
                </a:cubicBezTo>
                <a:cubicBezTo>
                  <a:pt x="2706608" y="447780"/>
                  <a:pt x="2760929" y="495816"/>
                  <a:pt x="2823551" y="517215"/>
                </a:cubicBezTo>
                <a:cubicBezTo>
                  <a:pt x="2836907" y="521769"/>
                  <a:pt x="2852969" y="537704"/>
                  <a:pt x="2857661" y="553184"/>
                </a:cubicBezTo>
                <a:cubicBezTo>
                  <a:pt x="2872820" y="603269"/>
                  <a:pt x="3175470" y="743732"/>
                  <a:pt x="3139737" y="788350"/>
                </a:cubicBezTo>
                <a:cubicBezTo>
                  <a:pt x="3124939" y="806790"/>
                  <a:pt x="3105809" y="819994"/>
                  <a:pt x="3085776" y="838207"/>
                </a:cubicBezTo>
                <a:cubicBezTo>
                  <a:pt x="3115916" y="872582"/>
                  <a:pt x="3149843" y="887608"/>
                  <a:pt x="3185938" y="897851"/>
                </a:cubicBezTo>
                <a:cubicBezTo>
                  <a:pt x="3196767" y="901039"/>
                  <a:pt x="3207414" y="907413"/>
                  <a:pt x="3208497" y="922894"/>
                </a:cubicBezTo>
                <a:cubicBezTo>
                  <a:pt x="3209580" y="939056"/>
                  <a:pt x="3198571" y="945429"/>
                  <a:pt x="3189367" y="952944"/>
                </a:cubicBezTo>
                <a:cubicBezTo>
                  <a:pt x="3176554" y="963415"/>
                  <a:pt x="3164101" y="972523"/>
                  <a:pt x="3147859" y="973888"/>
                </a:cubicBezTo>
                <a:cubicBezTo>
                  <a:pt x="3121148" y="975937"/>
                  <a:pt x="3108336" y="1005076"/>
                  <a:pt x="3092816" y="1026930"/>
                </a:cubicBezTo>
                <a:cubicBezTo>
                  <a:pt x="3084153" y="1039224"/>
                  <a:pt x="3079821" y="1064037"/>
                  <a:pt x="3094980" y="1068363"/>
                </a:cubicBezTo>
                <a:cubicBezTo>
                  <a:pt x="3131436" y="1078836"/>
                  <a:pt x="3128548" y="1109114"/>
                  <a:pt x="3127647" y="1143489"/>
                </a:cubicBezTo>
                <a:cubicBezTo>
                  <a:pt x="3126383" y="1186061"/>
                  <a:pt x="3104906" y="1205638"/>
                  <a:pt x="3078557" y="1222030"/>
                </a:cubicBezTo>
                <a:cubicBezTo>
                  <a:pt x="3069534" y="1227720"/>
                  <a:pt x="3056721" y="1227493"/>
                  <a:pt x="3053292" y="1245250"/>
                </a:cubicBezTo>
                <a:cubicBezTo>
                  <a:pt x="3068090" y="1262097"/>
                  <a:pt x="3086137" y="1248439"/>
                  <a:pt x="3102020" y="1253218"/>
                </a:cubicBezTo>
                <a:cubicBezTo>
                  <a:pt x="3115193" y="1257088"/>
                  <a:pt x="3137031" y="1255040"/>
                  <a:pt x="3118983" y="1286000"/>
                </a:cubicBezTo>
                <a:cubicBezTo>
                  <a:pt x="3113749" y="1294878"/>
                  <a:pt x="3119885" y="1301709"/>
                  <a:pt x="3126564" y="1302392"/>
                </a:cubicBezTo>
                <a:cubicBezTo>
                  <a:pt x="3179982" y="1309448"/>
                  <a:pt x="3155438" y="1372054"/>
                  <a:pt x="3172584" y="1405063"/>
                </a:cubicBezTo>
                <a:cubicBezTo>
                  <a:pt x="3177275" y="1414169"/>
                  <a:pt x="3172222" y="1429877"/>
                  <a:pt x="3164822" y="1433747"/>
                </a:cubicBezTo>
                <a:cubicBezTo>
                  <a:pt x="3117539" y="1459245"/>
                  <a:pt x="3111043" y="1520028"/>
                  <a:pt x="3088122" y="1572389"/>
                </a:cubicBezTo>
                <a:cubicBezTo>
                  <a:pt x="3113028" y="1593104"/>
                  <a:pt x="3142805" y="1597657"/>
                  <a:pt x="3169695" y="1611089"/>
                </a:cubicBezTo>
                <a:cubicBezTo>
                  <a:pt x="3197669" y="1625204"/>
                  <a:pt x="3197669" y="1635676"/>
                  <a:pt x="3174569" y="1676653"/>
                </a:cubicBezTo>
                <a:cubicBezTo>
                  <a:pt x="3234665" y="1685532"/>
                  <a:pt x="3234665" y="1685532"/>
                  <a:pt x="3216077" y="1749957"/>
                </a:cubicBezTo>
                <a:cubicBezTo>
                  <a:pt x="3266430" y="1755877"/>
                  <a:pt x="3299635" y="1786382"/>
                  <a:pt x="3307395" y="1853085"/>
                </a:cubicBezTo>
                <a:cubicBezTo>
                  <a:pt x="3311185" y="1885411"/>
                  <a:pt x="3333924" y="1900663"/>
                  <a:pt x="3359190" y="1922291"/>
                </a:cubicBezTo>
                <a:cubicBezTo>
                  <a:pt x="3327789" y="1943236"/>
                  <a:pt x="3306492" y="1986945"/>
                  <a:pt x="3269857" y="1940730"/>
                </a:cubicBezTo>
                <a:cubicBezTo>
                  <a:pt x="3256503" y="1923885"/>
                  <a:pt x="3257764" y="1945284"/>
                  <a:pt x="3255961" y="1951430"/>
                </a:cubicBezTo>
                <a:cubicBezTo>
                  <a:pt x="3251630" y="1966455"/>
                  <a:pt x="3260653" y="1976472"/>
                  <a:pt x="3266609" y="1987854"/>
                </a:cubicBezTo>
                <a:cubicBezTo>
                  <a:pt x="3272384" y="1999237"/>
                  <a:pt x="3279243" y="2011302"/>
                  <a:pt x="3280866" y="2024054"/>
                </a:cubicBezTo>
                <a:cubicBezTo>
                  <a:pt x="3281948" y="2032931"/>
                  <a:pt x="3276715" y="2045905"/>
                  <a:pt x="3270940" y="2052509"/>
                </a:cubicBezTo>
                <a:cubicBezTo>
                  <a:pt x="3240620" y="2087340"/>
                  <a:pt x="3258667" y="2165652"/>
                  <a:pt x="3201277" y="2175670"/>
                </a:cubicBezTo>
                <a:cubicBezTo>
                  <a:pt x="3175470" y="2180221"/>
                  <a:pt x="3163018" y="2208906"/>
                  <a:pt x="3144069" y="2224614"/>
                </a:cubicBezTo>
                <a:cubicBezTo>
                  <a:pt x="3078197" y="2279478"/>
                  <a:pt x="3034161" y="2350051"/>
                  <a:pt x="3013769" y="2447031"/>
                </a:cubicBezTo>
                <a:cubicBezTo>
                  <a:pt x="3008175" y="2473894"/>
                  <a:pt x="2986698" y="2495522"/>
                  <a:pt x="2972802" y="2519197"/>
                </a:cubicBezTo>
                <a:cubicBezTo>
                  <a:pt x="2979480" y="2536499"/>
                  <a:pt x="3015935" y="2499164"/>
                  <a:pt x="3003121" y="2544694"/>
                </a:cubicBezTo>
                <a:cubicBezTo>
                  <a:pt x="2993376" y="2578843"/>
                  <a:pt x="2968470" y="2600014"/>
                  <a:pt x="2945008" y="2620276"/>
                </a:cubicBezTo>
                <a:cubicBezTo>
                  <a:pt x="2918299" y="2643268"/>
                  <a:pt x="2888702" y="2661708"/>
                  <a:pt x="2876610" y="2704279"/>
                </a:cubicBezTo>
                <a:cubicBezTo>
                  <a:pt x="2874083" y="2713386"/>
                  <a:pt x="2865963" y="2722947"/>
                  <a:pt x="2858744" y="2726591"/>
                </a:cubicBezTo>
                <a:cubicBezTo>
                  <a:pt x="2482281" y="3475797"/>
                  <a:pt x="1555563" y="3480805"/>
                  <a:pt x="1448724" y="3475568"/>
                </a:cubicBezTo>
                <a:cubicBezTo>
                  <a:pt x="1319326" y="3468966"/>
                  <a:pt x="1196966" y="3422753"/>
                  <a:pt x="1076954" y="3365156"/>
                </a:cubicBezTo>
                <a:cubicBezTo>
                  <a:pt x="1026241" y="3340797"/>
                  <a:pt x="979138" y="3306195"/>
                  <a:pt x="929868" y="3279332"/>
                </a:cubicBezTo>
                <a:cubicBezTo>
                  <a:pt x="861832" y="3242223"/>
                  <a:pt x="809315" y="3171424"/>
                  <a:pt x="741457" y="3141601"/>
                </a:cubicBezTo>
                <a:cubicBezTo>
                  <a:pt x="671616" y="3110867"/>
                  <a:pt x="611879" y="3054638"/>
                  <a:pt x="540052" y="3030734"/>
                </a:cubicBezTo>
                <a:cubicBezTo>
                  <a:pt x="502153" y="3017985"/>
                  <a:pt x="465517" y="2994993"/>
                  <a:pt x="471471" y="2929200"/>
                </a:cubicBezTo>
                <a:cubicBezTo>
                  <a:pt x="473096" y="2910532"/>
                  <a:pt x="463171" y="2895282"/>
                  <a:pt x="447469" y="2900745"/>
                </a:cubicBezTo>
                <a:cubicBezTo>
                  <a:pt x="417513" y="2910989"/>
                  <a:pt x="403977" y="2883898"/>
                  <a:pt x="387373" y="2863636"/>
                </a:cubicBezTo>
                <a:cubicBezTo>
                  <a:pt x="357776" y="2827667"/>
                  <a:pt x="329623" y="2789422"/>
                  <a:pt x="282519" y="2783503"/>
                </a:cubicBezTo>
                <a:cubicBezTo>
                  <a:pt x="291543" y="2755272"/>
                  <a:pt x="306883" y="2759371"/>
                  <a:pt x="320959" y="2765290"/>
                </a:cubicBezTo>
                <a:cubicBezTo>
                  <a:pt x="357956" y="2780772"/>
                  <a:pt x="394592" y="2798300"/>
                  <a:pt x="431588" y="2813781"/>
                </a:cubicBezTo>
                <a:cubicBezTo>
                  <a:pt x="455771" y="2823799"/>
                  <a:pt x="479775" y="2837912"/>
                  <a:pt x="512079" y="2826755"/>
                </a:cubicBezTo>
                <a:cubicBezTo>
                  <a:pt x="484286" y="2769843"/>
                  <a:pt x="437003" y="2759598"/>
                  <a:pt x="398743" y="2742071"/>
                </a:cubicBezTo>
                <a:cubicBezTo>
                  <a:pt x="350919" y="2719988"/>
                  <a:pt x="322765" y="2678326"/>
                  <a:pt x="289016" y="2631885"/>
                </a:cubicBezTo>
                <a:cubicBezTo>
                  <a:pt x="324209" y="2620730"/>
                  <a:pt x="346045" y="2654879"/>
                  <a:pt x="373657" y="2653056"/>
                </a:cubicBezTo>
                <a:cubicBezTo>
                  <a:pt x="375101" y="2647140"/>
                  <a:pt x="377627" y="2638488"/>
                  <a:pt x="377267" y="2638259"/>
                </a:cubicBezTo>
                <a:cubicBezTo>
                  <a:pt x="332149" y="2612763"/>
                  <a:pt x="311034" y="2564956"/>
                  <a:pt x="303995" y="2507131"/>
                </a:cubicBezTo>
                <a:cubicBezTo>
                  <a:pt x="300386" y="2477310"/>
                  <a:pt x="283963" y="2467976"/>
                  <a:pt x="267720" y="2454316"/>
                </a:cubicBezTo>
                <a:cubicBezTo>
                  <a:pt x="211053" y="2405826"/>
                  <a:pt x="151137" y="2361890"/>
                  <a:pt x="104574" y="2295188"/>
                </a:cubicBezTo>
                <a:cubicBezTo>
                  <a:pt x="158355" y="2304066"/>
                  <a:pt x="201487" y="2347547"/>
                  <a:pt x="259420" y="2366215"/>
                </a:cubicBezTo>
                <a:cubicBezTo>
                  <a:pt x="213400" y="2292910"/>
                  <a:pt x="153843" y="2255803"/>
                  <a:pt x="99521" y="2211409"/>
                </a:cubicBezTo>
                <a:cubicBezTo>
                  <a:pt x="74797" y="2191149"/>
                  <a:pt x="51878" y="2165197"/>
                  <a:pt x="21920" y="2154269"/>
                </a:cubicBezTo>
                <a:cubicBezTo>
                  <a:pt x="11271" y="2150400"/>
                  <a:pt x="-6235" y="2142204"/>
                  <a:pt x="2248" y="2120577"/>
                </a:cubicBezTo>
                <a:cubicBezTo>
                  <a:pt x="9466" y="2102593"/>
                  <a:pt x="23723" y="2108055"/>
                  <a:pt x="36718" y="2113292"/>
                </a:cubicBezTo>
                <a:cubicBezTo>
                  <a:pt x="67939" y="2126269"/>
                  <a:pt x="100244" y="2126495"/>
                  <a:pt x="142474" y="2126269"/>
                </a:cubicBezTo>
                <a:cubicBezTo>
                  <a:pt x="107102" y="2066851"/>
                  <a:pt x="42311" y="2084608"/>
                  <a:pt x="11993" y="2022231"/>
                </a:cubicBezTo>
                <a:cubicBezTo>
                  <a:pt x="49892" y="2011302"/>
                  <a:pt x="79128" y="2033841"/>
                  <a:pt x="109809" y="2038166"/>
                </a:cubicBezTo>
                <a:cubicBezTo>
                  <a:pt x="137600" y="2042036"/>
                  <a:pt x="144459" y="2031565"/>
                  <a:pt x="137962" y="1997188"/>
                </a:cubicBezTo>
                <a:cubicBezTo>
                  <a:pt x="127856" y="1943690"/>
                  <a:pt x="143015" y="1916371"/>
                  <a:pt x="183441" y="1930941"/>
                </a:cubicBezTo>
                <a:cubicBezTo>
                  <a:pt x="220978" y="1944601"/>
                  <a:pt x="224948" y="1924568"/>
                  <a:pt x="214842" y="1894062"/>
                </a:cubicBezTo>
                <a:cubicBezTo>
                  <a:pt x="200405" y="1849671"/>
                  <a:pt x="216827" y="1815295"/>
                  <a:pt x="228017" y="1777960"/>
                </a:cubicBezTo>
                <a:cubicBezTo>
                  <a:pt x="245162" y="1721045"/>
                  <a:pt x="237944" y="1693272"/>
                  <a:pt x="200946" y="1650929"/>
                </a:cubicBezTo>
                <a:cubicBezTo>
                  <a:pt x="180193" y="1627251"/>
                  <a:pt x="157815" y="1607219"/>
                  <a:pt x="127675" y="1586731"/>
                </a:cubicBezTo>
                <a:cubicBezTo>
                  <a:pt x="197157" y="1575576"/>
                  <a:pt x="124246" y="1538013"/>
                  <a:pt x="148791" y="1514564"/>
                </a:cubicBezTo>
                <a:cubicBezTo>
                  <a:pt x="197878" y="1505003"/>
                  <a:pt x="237944" y="1579673"/>
                  <a:pt x="304718" y="1558274"/>
                </a:cubicBezTo>
                <a:cubicBezTo>
                  <a:pt x="222243" y="1493618"/>
                  <a:pt x="131104" y="1472448"/>
                  <a:pt x="71369" y="1386396"/>
                </a:cubicBezTo>
                <a:cubicBezTo>
                  <a:pt x="85084" y="1366817"/>
                  <a:pt x="98799" y="1385029"/>
                  <a:pt x="110530" y="1377745"/>
                </a:cubicBezTo>
                <a:cubicBezTo>
                  <a:pt x="110169" y="1373192"/>
                  <a:pt x="111073" y="1366361"/>
                  <a:pt x="108906" y="1364313"/>
                </a:cubicBezTo>
                <a:cubicBezTo>
                  <a:pt x="64330" y="1317416"/>
                  <a:pt x="63607" y="1316279"/>
                  <a:pt x="111433" y="1281675"/>
                </a:cubicBezTo>
                <a:cubicBezTo>
                  <a:pt x="128217" y="1269609"/>
                  <a:pt x="126772" y="1258909"/>
                  <a:pt x="117930" y="1243657"/>
                </a:cubicBezTo>
                <a:cubicBezTo>
                  <a:pt x="111612" y="1232957"/>
                  <a:pt x="104033" y="1223395"/>
                  <a:pt x="107643" y="1199947"/>
                </a:cubicBezTo>
                <a:cubicBezTo>
                  <a:pt x="133810" y="1229998"/>
                  <a:pt x="260321" y="1220208"/>
                  <a:pt x="282700" y="1217021"/>
                </a:cubicBezTo>
                <a:cubicBezTo>
                  <a:pt x="307786" y="1213607"/>
                  <a:pt x="332510" y="1199037"/>
                  <a:pt x="358858" y="1207003"/>
                </a:cubicBezTo>
                <a:cubicBezTo>
                  <a:pt x="379973" y="1213381"/>
                  <a:pt x="477788" y="1275073"/>
                  <a:pt x="491685" y="1204273"/>
                </a:cubicBezTo>
                <a:cubicBezTo>
                  <a:pt x="492408" y="1200857"/>
                  <a:pt x="531930" y="1208826"/>
                  <a:pt x="553226" y="1212696"/>
                </a:cubicBezTo>
                <a:cubicBezTo>
                  <a:pt x="571995" y="1215883"/>
                  <a:pt x="593110" y="1229998"/>
                  <a:pt x="605743" y="1201769"/>
                </a:cubicBezTo>
                <a:cubicBezTo>
                  <a:pt x="613143" y="1185150"/>
                  <a:pt x="582643" y="1153051"/>
                  <a:pt x="555391" y="1150320"/>
                </a:cubicBezTo>
                <a:cubicBezTo>
                  <a:pt x="531749" y="1147814"/>
                  <a:pt x="507025" y="1144172"/>
                  <a:pt x="484466" y="1151001"/>
                </a:cubicBezTo>
                <a:cubicBezTo>
                  <a:pt x="456674" y="1159198"/>
                  <a:pt x="441696" y="1145994"/>
                  <a:pt x="433934" y="1117538"/>
                </a:cubicBezTo>
                <a:cubicBezTo>
                  <a:pt x="425273" y="1086122"/>
                  <a:pt x="408668" y="1071550"/>
                  <a:pt x="385749" y="1056980"/>
                </a:cubicBezTo>
                <a:cubicBezTo>
                  <a:pt x="330163" y="1021696"/>
                  <a:pt x="276744" y="980946"/>
                  <a:pt x="215745" y="960456"/>
                </a:cubicBezTo>
                <a:cubicBezTo>
                  <a:pt x="203653" y="956358"/>
                  <a:pt x="190298" y="950894"/>
                  <a:pt x="184704" y="923805"/>
                </a:cubicBezTo>
                <a:cubicBezTo>
                  <a:pt x="349836" y="964326"/>
                  <a:pt x="500349" y="1069958"/>
                  <a:pt x="670713" y="1063811"/>
                </a:cubicBezTo>
                <a:cubicBezTo>
                  <a:pt x="624151" y="1030346"/>
                  <a:pt x="570192" y="1028524"/>
                  <a:pt x="520561" y="1005076"/>
                </a:cubicBezTo>
                <a:cubicBezTo>
                  <a:pt x="555753" y="987546"/>
                  <a:pt x="588779" y="1005759"/>
                  <a:pt x="622167" y="1015777"/>
                </a:cubicBezTo>
                <a:cubicBezTo>
                  <a:pt x="650140" y="1023970"/>
                  <a:pt x="675405" y="1025337"/>
                  <a:pt x="678473" y="976393"/>
                </a:cubicBezTo>
                <a:cubicBezTo>
                  <a:pt x="677389" y="973205"/>
                  <a:pt x="677570" y="969107"/>
                  <a:pt x="677751" y="965238"/>
                </a:cubicBezTo>
                <a:cubicBezTo>
                  <a:pt x="668365" y="944976"/>
                  <a:pt x="653749" y="934504"/>
                  <a:pt x="636423" y="928584"/>
                </a:cubicBezTo>
                <a:cubicBezTo>
                  <a:pt x="625955" y="924942"/>
                  <a:pt x="612060" y="919478"/>
                  <a:pt x="612239" y="904909"/>
                </a:cubicBezTo>
                <a:cubicBezTo>
                  <a:pt x="612781" y="850955"/>
                  <a:pt x="579394" y="835246"/>
                  <a:pt x="546007" y="819539"/>
                </a:cubicBezTo>
                <a:cubicBezTo>
                  <a:pt x="564596" y="792676"/>
                  <a:pt x="579213" y="812481"/>
                  <a:pt x="593290" y="810433"/>
                </a:cubicBezTo>
                <a:cubicBezTo>
                  <a:pt x="602495" y="809067"/>
                  <a:pt x="610796" y="806563"/>
                  <a:pt x="610796" y="792676"/>
                </a:cubicBezTo>
                <a:cubicBezTo>
                  <a:pt x="610977" y="781065"/>
                  <a:pt x="606645" y="767861"/>
                  <a:pt x="597622" y="767635"/>
                </a:cubicBezTo>
                <a:cubicBezTo>
                  <a:pt x="541135" y="765585"/>
                  <a:pt x="509913" y="690914"/>
                  <a:pt x="451260" y="690687"/>
                </a:cubicBezTo>
                <a:cubicBezTo>
                  <a:pt x="416248" y="690687"/>
                  <a:pt x="469488" y="648571"/>
                  <a:pt x="439891" y="631042"/>
                </a:cubicBezTo>
                <a:cubicBezTo>
                  <a:pt x="433393" y="627171"/>
                  <a:pt x="456855" y="621254"/>
                  <a:pt x="467323" y="622164"/>
                </a:cubicBezTo>
                <a:cubicBezTo>
                  <a:pt x="477609" y="623074"/>
                  <a:pt x="486813" y="634229"/>
                  <a:pt x="499265" y="626261"/>
                </a:cubicBezTo>
                <a:cubicBezTo>
                  <a:pt x="506123" y="597806"/>
                  <a:pt x="488438" y="587332"/>
                  <a:pt x="473818" y="579365"/>
                </a:cubicBezTo>
                <a:cubicBezTo>
                  <a:pt x="440070" y="560925"/>
                  <a:pt x="407224" y="538615"/>
                  <a:pt x="370228" y="532013"/>
                </a:cubicBezTo>
                <a:cubicBezTo>
                  <a:pt x="357055" y="529737"/>
                  <a:pt x="389177" y="499231"/>
                  <a:pt x="395494" y="488532"/>
                </a:cubicBezTo>
                <a:cubicBezTo>
                  <a:pt x="376883" y="474474"/>
                  <a:pt x="357801" y="462263"/>
                  <a:pt x="338331" y="451478"/>
                </a:cubicBezTo>
                <a:lnTo>
                  <a:pt x="331729" y="448316"/>
                </a:lnTo>
                <a:lnTo>
                  <a:pt x="333477" y="428106"/>
                </a:lnTo>
                <a:cubicBezTo>
                  <a:pt x="333477" y="428106"/>
                  <a:pt x="322127" y="376930"/>
                  <a:pt x="314427" y="351906"/>
                </a:cubicBezTo>
                <a:lnTo>
                  <a:pt x="296726" y="307655"/>
                </a:lnTo>
                <a:lnTo>
                  <a:pt x="312139" y="309596"/>
                </a:lnTo>
                <a:cubicBezTo>
                  <a:pt x="327682" y="313807"/>
                  <a:pt x="343879" y="321889"/>
                  <a:pt x="357956" y="329174"/>
                </a:cubicBezTo>
                <a:cubicBezTo>
                  <a:pt x="381237" y="341238"/>
                  <a:pt x="403435" y="344425"/>
                  <a:pt x="434297" y="329174"/>
                </a:cubicBezTo>
                <a:cubicBezTo>
                  <a:pt x="406324" y="319841"/>
                  <a:pt x="384846" y="311645"/>
                  <a:pt x="362829" y="305953"/>
                </a:cubicBezTo>
                <a:cubicBezTo>
                  <a:pt x="345323" y="301400"/>
                  <a:pt x="387012" y="282960"/>
                  <a:pt x="408307" y="285237"/>
                </a:cubicBezTo>
                <a:cubicBezTo>
                  <a:pt x="438085" y="288423"/>
                  <a:pt x="421302" y="276586"/>
                  <a:pt x="416248" y="260195"/>
                </a:cubicBezTo>
                <a:cubicBezTo>
                  <a:pt x="410835" y="242665"/>
                  <a:pt x="426897" y="237203"/>
                  <a:pt x="437003" y="240844"/>
                </a:cubicBezTo>
                <a:cubicBezTo>
                  <a:pt x="475803" y="255187"/>
                  <a:pt x="514425" y="229917"/>
                  <a:pt x="554491" y="250407"/>
                </a:cubicBezTo>
                <a:cubicBezTo>
                  <a:pt x="544384" y="199867"/>
                  <a:pt x="522546" y="177784"/>
                  <a:pt x="476887" y="170726"/>
                </a:cubicBezTo>
                <a:cubicBezTo>
                  <a:pt x="459741" y="167996"/>
                  <a:pt x="441876" y="172093"/>
                  <a:pt x="427076" y="157522"/>
                </a:cubicBezTo>
                <a:cubicBezTo>
                  <a:pt x="418594" y="149101"/>
                  <a:pt x="409030" y="139084"/>
                  <a:pt x="415707" y="123603"/>
                </a:cubicBezTo>
                <a:cubicBezTo>
                  <a:pt x="420400" y="112674"/>
                  <a:pt x="430506" y="112674"/>
                  <a:pt x="438808" y="116318"/>
                </a:cubicBezTo>
                <a:cubicBezTo>
                  <a:pt x="475984" y="132483"/>
                  <a:pt x="514786" y="138400"/>
                  <a:pt x="553586" y="144320"/>
                </a:cubicBezTo>
                <a:cubicBezTo>
                  <a:pt x="559543" y="145230"/>
                  <a:pt x="566220" y="148191"/>
                  <a:pt x="572898" y="133164"/>
                </a:cubicBezTo>
                <a:cubicBezTo>
                  <a:pt x="500349" y="108805"/>
                  <a:pt x="431408" y="74202"/>
                  <a:pt x="356874" y="60770"/>
                </a:cubicBezTo>
                <a:cubicBezTo>
                  <a:pt x="357956" y="54397"/>
                  <a:pt x="359038" y="48022"/>
                  <a:pt x="360122" y="41649"/>
                </a:cubicBezTo>
                <a:cubicBezTo>
                  <a:pt x="418413" y="50753"/>
                  <a:pt x="476707" y="59859"/>
                  <a:pt x="550338" y="71243"/>
                </a:cubicBezTo>
                <a:cubicBezTo>
                  <a:pt x="505041" y="35045"/>
                  <a:pt x="462269" y="47111"/>
                  <a:pt x="428701" y="15013"/>
                </a:cubicBezTo>
                <a:cubicBezTo>
                  <a:pt x="435018" y="2833"/>
                  <a:pt x="442643" y="-241"/>
                  <a:pt x="450539" y="15"/>
                </a:cubicBezTo>
                <a:close/>
              </a:path>
            </a:pathLst>
          </a:custGeom>
          <a:noFill/>
          <a:ln>
            <a:noFill/>
          </a:ln>
        </p:spPr>
      </p:pic>
      <p:sp>
        <p:nvSpPr>
          <p:cNvPr id="269" name="Google Shape;269;p16"/>
          <p:cNvSpPr txBox="1"/>
          <p:nvPr>
            <p:ph type="title"/>
          </p:nvPr>
        </p:nvSpPr>
        <p:spPr>
          <a:xfrm>
            <a:off x="4073425" y="4176550"/>
            <a:ext cx="7939800" cy="2502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solidFill>
                  <a:srgbClr val="000000"/>
                </a:solidFill>
              </a:rPr>
              <a:t>Ładne obrazki i proste rozwiązania 😍😎🦄 </a:t>
            </a:r>
            <a:endParaRPr>
              <a:solidFill>
                <a:srgbClr val="000000"/>
              </a:solidFill>
            </a:endParaRPr>
          </a:p>
        </p:txBody>
      </p:sp>
      <p:pic>
        <p:nvPicPr>
          <p:cNvPr descr="Obraz zawierający zewnętrzne, niebo, podłoże, osoba&#10;&#10;Opis wygenerowany automatycznie" id="270" name="Google Shape;270;p16"/>
          <p:cNvPicPr preferRelativeResize="0"/>
          <p:nvPr/>
        </p:nvPicPr>
        <p:blipFill rotWithShape="1">
          <a:blip r:embed="rId5">
            <a:alphaModFix/>
          </a:blip>
          <a:srcRect b="34654" l="0" r="-2" t="0"/>
          <a:stretch/>
        </p:blipFill>
        <p:spPr>
          <a:xfrm>
            <a:off x="480177" y="3"/>
            <a:ext cx="4980517" cy="2440831"/>
          </a:xfrm>
          <a:custGeom>
            <a:rect b="b" l="l" r="r" t="t"/>
            <a:pathLst>
              <a:path extrusionOk="0" h="2440831" w="4980517">
                <a:moveTo>
                  <a:pt x="287929" y="0"/>
                </a:moveTo>
                <a:lnTo>
                  <a:pt x="4817890" y="0"/>
                </a:lnTo>
                <a:lnTo>
                  <a:pt x="4816841" y="3177"/>
                </a:lnTo>
                <a:cubicBezTo>
                  <a:pt x="4816707" y="6109"/>
                  <a:pt x="4816908" y="9403"/>
                  <a:pt x="4816641" y="12038"/>
                </a:cubicBezTo>
                <a:cubicBezTo>
                  <a:pt x="4834033" y="20468"/>
                  <a:pt x="4854369" y="-611"/>
                  <a:pt x="4874703" y="22050"/>
                </a:cubicBezTo>
                <a:cubicBezTo>
                  <a:pt x="4786137" y="121645"/>
                  <a:pt x="4651010" y="146147"/>
                  <a:pt x="4528727" y="220979"/>
                </a:cubicBezTo>
                <a:cubicBezTo>
                  <a:pt x="4627731" y="245745"/>
                  <a:pt x="4687133" y="159323"/>
                  <a:pt x="4759914" y="170389"/>
                </a:cubicBezTo>
                <a:cubicBezTo>
                  <a:pt x="4796305" y="197528"/>
                  <a:pt x="4688204" y="241003"/>
                  <a:pt x="4791221" y="253914"/>
                </a:cubicBezTo>
                <a:cubicBezTo>
                  <a:pt x="4746534" y="277627"/>
                  <a:pt x="4713355" y="300811"/>
                  <a:pt x="4682585" y="328215"/>
                </a:cubicBezTo>
                <a:cubicBezTo>
                  <a:pt x="4627731" y="377223"/>
                  <a:pt x="4617028" y="409367"/>
                  <a:pt x="4642449" y="475239"/>
                </a:cubicBezTo>
                <a:cubicBezTo>
                  <a:pt x="4659039" y="518450"/>
                  <a:pt x="4683387" y="558237"/>
                  <a:pt x="4661983" y="609614"/>
                </a:cubicBezTo>
                <a:cubicBezTo>
                  <a:pt x="4646998" y="644922"/>
                  <a:pt x="4652885" y="668107"/>
                  <a:pt x="4708539" y="652298"/>
                </a:cubicBezTo>
                <a:cubicBezTo>
                  <a:pt x="4768476" y="635435"/>
                  <a:pt x="4790952" y="667053"/>
                  <a:pt x="4775969" y="728971"/>
                </a:cubicBezTo>
                <a:cubicBezTo>
                  <a:pt x="4766336" y="768758"/>
                  <a:pt x="4776506" y="780877"/>
                  <a:pt x="4817710" y="776398"/>
                </a:cubicBezTo>
                <a:cubicBezTo>
                  <a:pt x="4863199" y="771392"/>
                  <a:pt x="4906546" y="745306"/>
                  <a:pt x="4962737" y="757955"/>
                </a:cubicBezTo>
                <a:cubicBezTo>
                  <a:pt x="4917786" y="830149"/>
                  <a:pt x="4821724" y="809597"/>
                  <a:pt x="4769279" y="878367"/>
                </a:cubicBezTo>
                <a:cubicBezTo>
                  <a:pt x="4831892" y="878629"/>
                  <a:pt x="4879788" y="878367"/>
                  <a:pt x="4926079" y="863347"/>
                </a:cubicBezTo>
                <a:cubicBezTo>
                  <a:pt x="4945346" y="857286"/>
                  <a:pt x="4966484" y="850965"/>
                  <a:pt x="4977186" y="871779"/>
                </a:cubicBezTo>
                <a:cubicBezTo>
                  <a:pt x="4989762" y="896809"/>
                  <a:pt x="4963808" y="906295"/>
                  <a:pt x="4948019" y="910774"/>
                </a:cubicBezTo>
                <a:cubicBezTo>
                  <a:pt x="4903602" y="923421"/>
                  <a:pt x="4869621" y="953458"/>
                  <a:pt x="4832963" y="976907"/>
                </a:cubicBezTo>
                <a:cubicBezTo>
                  <a:pt x="4752423" y="1028288"/>
                  <a:pt x="4664121" y="1071235"/>
                  <a:pt x="4595889" y="1156077"/>
                </a:cubicBezTo>
                <a:cubicBezTo>
                  <a:pt x="4681783" y="1134471"/>
                  <a:pt x="4745733" y="1084147"/>
                  <a:pt x="4825471" y="1073871"/>
                </a:cubicBezTo>
                <a:cubicBezTo>
                  <a:pt x="4756436" y="1151071"/>
                  <a:pt x="4667600" y="1201922"/>
                  <a:pt x="4583583" y="1258044"/>
                </a:cubicBezTo>
                <a:cubicBezTo>
                  <a:pt x="4559500" y="1273853"/>
                  <a:pt x="4535151" y="1284656"/>
                  <a:pt x="4529799" y="1319171"/>
                </a:cubicBezTo>
                <a:cubicBezTo>
                  <a:pt x="4519362" y="1386097"/>
                  <a:pt x="4488056" y="1441427"/>
                  <a:pt x="4421163" y="1470936"/>
                </a:cubicBezTo>
                <a:cubicBezTo>
                  <a:pt x="4420628" y="1471202"/>
                  <a:pt x="4424373" y="1481215"/>
                  <a:pt x="4426515" y="1488062"/>
                </a:cubicBezTo>
                <a:cubicBezTo>
                  <a:pt x="4467453" y="1490172"/>
                  <a:pt x="4499829" y="1450649"/>
                  <a:pt x="4552008" y="1463559"/>
                </a:cubicBezTo>
                <a:cubicBezTo>
                  <a:pt x="4501970" y="1517309"/>
                  <a:pt x="4460227" y="1565528"/>
                  <a:pt x="4389321" y="1591086"/>
                </a:cubicBezTo>
                <a:cubicBezTo>
                  <a:pt x="4332594" y="1611373"/>
                  <a:pt x="4262490" y="1623230"/>
                  <a:pt x="4221282" y="1689099"/>
                </a:cubicBezTo>
                <a:cubicBezTo>
                  <a:pt x="4269178" y="1702012"/>
                  <a:pt x="4304768" y="1685677"/>
                  <a:pt x="4340623" y="1674082"/>
                </a:cubicBezTo>
                <a:cubicBezTo>
                  <a:pt x="4395475" y="1656165"/>
                  <a:pt x="4449794" y="1635878"/>
                  <a:pt x="4504647" y="1617960"/>
                </a:cubicBezTo>
                <a:cubicBezTo>
                  <a:pt x="4525518" y="1611110"/>
                  <a:pt x="4548262" y="1606365"/>
                  <a:pt x="4561640" y="1639039"/>
                </a:cubicBezTo>
                <a:cubicBezTo>
                  <a:pt x="4491801" y="1645890"/>
                  <a:pt x="4450060" y="1690154"/>
                  <a:pt x="4406179" y="1731784"/>
                </a:cubicBezTo>
                <a:cubicBezTo>
                  <a:pt x="4381561" y="1755234"/>
                  <a:pt x="4361492" y="1786589"/>
                  <a:pt x="4317076" y="1774733"/>
                </a:cubicBezTo>
                <a:cubicBezTo>
                  <a:pt x="4293796" y="1768410"/>
                  <a:pt x="4279080" y="1786061"/>
                  <a:pt x="4281490" y="1807667"/>
                </a:cubicBezTo>
                <a:cubicBezTo>
                  <a:pt x="4290317" y="1883815"/>
                  <a:pt x="4236000" y="1910425"/>
                  <a:pt x="4179809" y="1925180"/>
                </a:cubicBezTo>
                <a:cubicBezTo>
                  <a:pt x="4073313" y="1952846"/>
                  <a:pt x="3984744" y="2017925"/>
                  <a:pt x="3881194" y="2053496"/>
                </a:cubicBezTo>
                <a:cubicBezTo>
                  <a:pt x="3780584" y="2088012"/>
                  <a:pt x="3702720" y="2169955"/>
                  <a:pt x="3601845" y="2212904"/>
                </a:cubicBezTo>
                <a:cubicBezTo>
                  <a:pt x="3528795" y="2243995"/>
                  <a:pt x="3458958" y="2284043"/>
                  <a:pt x="3383767" y="2312235"/>
                </a:cubicBezTo>
                <a:cubicBezTo>
                  <a:pt x="3205831" y="2378897"/>
                  <a:pt x="3024414" y="2432384"/>
                  <a:pt x="2832561" y="2440024"/>
                </a:cubicBezTo>
                <a:cubicBezTo>
                  <a:pt x="2674156" y="2446085"/>
                  <a:pt x="1300154" y="2440289"/>
                  <a:pt x="741989" y="1573170"/>
                </a:cubicBezTo>
                <a:cubicBezTo>
                  <a:pt x="731286" y="1568953"/>
                  <a:pt x="719246" y="1557887"/>
                  <a:pt x="715500" y="1547347"/>
                </a:cubicBezTo>
                <a:cubicBezTo>
                  <a:pt x="697572" y="1498075"/>
                  <a:pt x="653689" y="1476733"/>
                  <a:pt x="614088" y="1450123"/>
                </a:cubicBezTo>
                <a:cubicBezTo>
                  <a:pt x="579303" y="1426672"/>
                  <a:pt x="542376" y="1402169"/>
                  <a:pt x="527927" y="1362645"/>
                </a:cubicBezTo>
                <a:cubicBezTo>
                  <a:pt x="508929" y="1309949"/>
                  <a:pt x="562979" y="1353160"/>
                  <a:pt x="572881" y="1333136"/>
                </a:cubicBezTo>
                <a:cubicBezTo>
                  <a:pt x="552277" y="1305735"/>
                  <a:pt x="520434" y="1280703"/>
                  <a:pt x="512140" y="1249612"/>
                </a:cubicBezTo>
                <a:cubicBezTo>
                  <a:pt x="481905" y="1137368"/>
                  <a:pt x="416616" y="1055689"/>
                  <a:pt x="318951" y="992190"/>
                </a:cubicBezTo>
                <a:cubicBezTo>
                  <a:pt x="290855" y="974010"/>
                  <a:pt x="272393" y="940811"/>
                  <a:pt x="234131" y="935543"/>
                </a:cubicBezTo>
                <a:cubicBezTo>
                  <a:pt x="149040" y="923949"/>
                  <a:pt x="175798" y="833311"/>
                  <a:pt x="130844" y="792998"/>
                </a:cubicBezTo>
                <a:cubicBezTo>
                  <a:pt x="122282" y="785355"/>
                  <a:pt x="114523" y="770339"/>
                  <a:pt x="116127" y="760064"/>
                </a:cubicBezTo>
                <a:cubicBezTo>
                  <a:pt x="118534" y="745306"/>
                  <a:pt x="128704" y="731343"/>
                  <a:pt x="137266" y="718168"/>
                </a:cubicBezTo>
                <a:cubicBezTo>
                  <a:pt x="146097" y="704995"/>
                  <a:pt x="159474" y="693400"/>
                  <a:pt x="153053" y="676011"/>
                </a:cubicBezTo>
                <a:cubicBezTo>
                  <a:pt x="150380" y="668898"/>
                  <a:pt x="152250" y="644130"/>
                  <a:pt x="132450" y="663627"/>
                </a:cubicBezTo>
                <a:cubicBezTo>
                  <a:pt x="78133" y="717115"/>
                  <a:pt x="46557" y="666528"/>
                  <a:pt x="0" y="642286"/>
                </a:cubicBezTo>
                <a:cubicBezTo>
                  <a:pt x="37460" y="617254"/>
                  <a:pt x="71175" y="599602"/>
                  <a:pt x="76795" y="562188"/>
                </a:cubicBezTo>
                <a:cubicBezTo>
                  <a:pt x="88300" y="484987"/>
                  <a:pt x="137532" y="449681"/>
                  <a:pt x="212187" y="442830"/>
                </a:cubicBezTo>
                <a:cubicBezTo>
                  <a:pt x="184627" y="368265"/>
                  <a:pt x="184627" y="368265"/>
                  <a:pt x="273730" y="357988"/>
                </a:cubicBezTo>
                <a:cubicBezTo>
                  <a:pt x="239480" y="310562"/>
                  <a:pt x="239480" y="298442"/>
                  <a:pt x="280956" y="282106"/>
                </a:cubicBezTo>
                <a:cubicBezTo>
                  <a:pt x="320824" y="266560"/>
                  <a:pt x="364973" y="261290"/>
                  <a:pt x="401900" y="237315"/>
                </a:cubicBezTo>
                <a:cubicBezTo>
                  <a:pt x="367917" y="176713"/>
                  <a:pt x="358285" y="106364"/>
                  <a:pt x="288180" y="76852"/>
                </a:cubicBezTo>
                <a:cubicBezTo>
                  <a:pt x="277209" y="72374"/>
                  <a:pt x="269717" y="54193"/>
                  <a:pt x="276673" y="43654"/>
                </a:cubicBezTo>
                <a:cubicBezTo>
                  <a:pt x="283028" y="34103"/>
                  <a:pt x="285520" y="22412"/>
                  <a:pt x="286921" y="10118"/>
                </a:cubicBezTo>
                <a:close/>
              </a:path>
            </a:pathLst>
          </a:custGeom>
          <a:noFill/>
          <a:ln>
            <a:noFill/>
          </a:ln>
        </p:spPr>
      </p:pic>
      <p:pic>
        <p:nvPicPr>
          <p:cNvPr id="271" name="Google Shape;271;p16"/>
          <p:cNvPicPr preferRelativeResize="0"/>
          <p:nvPr/>
        </p:nvPicPr>
        <p:blipFill rotWithShape="1">
          <a:blip r:embed="rId6">
            <a:alphaModFix/>
          </a:blip>
          <a:srcRect b="17286" l="0" r="1" t="7206"/>
          <a:stretch/>
        </p:blipFill>
        <p:spPr>
          <a:xfrm>
            <a:off x="8556350" y="10"/>
            <a:ext cx="3635653" cy="3660317"/>
          </a:xfrm>
          <a:custGeom>
            <a:rect b="b" l="l" r="r" t="t"/>
            <a:pathLst>
              <a:path extrusionOk="0" h="3660327" w="3635653">
                <a:moveTo>
                  <a:pt x="402121" y="0"/>
                </a:moveTo>
                <a:lnTo>
                  <a:pt x="3635653" y="0"/>
                </a:lnTo>
                <a:lnTo>
                  <a:pt x="3635653" y="3605403"/>
                </a:lnTo>
                <a:lnTo>
                  <a:pt x="3616543" y="3610878"/>
                </a:lnTo>
                <a:cubicBezTo>
                  <a:pt x="3510165" y="3637200"/>
                  <a:pt x="3401766" y="3654952"/>
                  <a:pt x="3290337" y="3659389"/>
                </a:cubicBezTo>
                <a:cubicBezTo>
                  <a:pt x="3106332" y="3666430"/>
                  <a:pt x="1510274" y="3659697"/>
                  <a:pt x="861903" y="2652440"/>
                </a:cubicBezTo>
                <a:cubicBezTo>
                  <a:pt x="849470" y="2647542"/>
                  <a:pt x="835485" y="2634687"/>
                  <a:pt x="831133" y="2622444"/>
                </a:cubicBezTo>
                <a:cubicBezTo>
                  <a:pt x="810307" y="2565210"/>
                  <a:pt x="759333" y="2540419"/>
                  <a:pt x="713332" y="2509507"/>
                </a:cubicBezTo>
                <a:cubicBezTo>
                  <a:pt x="672925" y="2482267"/>
                  <a:pt x="630030" y="2453803"/>
                  <a:pt x="613246" y="2407892"/>
                </a:cubicBezTo>
                <a:cubicBezTo>
                  <a:pt x="591178" y="2346680"/>
                  <a:pt x="653963" y="2396875"/>
                  <a:pt x="665465" y="2373614"/>
                </a:cubicBezTo>
                <a:cubicBezTo>
                  <a:pt x="641532" y="2341785"/>
                  <a:pt x="604543" y="2312707"/>
                  <a:pt x="594908" y="2276592"/>
                </a:cubicBezTo>
                <a:cubicBezTo>
                  <a:pt x="559787" y="2146208"/>
                  <a:pt x="483946" y="2051328"/>
                  <a:pt x="370497" y="1977567"/>
                </a:cubicBezTo>
                <a:cubicBezTo>
                  <a:pt x="337860" y="1956449"/>
                  <a:pt x="316415" y="1917884"/>
                  <a:pt x="271969" y="1911765"/>
                </a:cubicBezTo>
                <a:cubicBezTo>
                  <a:pt x="173127" y="1898297"/>
                  <a:pt x="204209" y="1793011"/>
                  <a:pt x="151990" y="1746183"/>
                </a:cubicBezTo>
                <a:cubicBezTo>
                  <a:pt x="142044" y="1737306"/>
                  <a:pt x="133031" y="1719862"/>
                  <a:pt x="134895" y="1707927"/>
                </a:cubicBezTo>
                <a:cubicBezTo>
                  <a:pt x="137691" y="1690784"/>
                  <a:pt x="149504" y="1674564"/>
                  <a:pt x="159450" y="1659260"/>
                </a:cubicBezTo>
                <a:cubicBezTo>
                  <a:pt x="169707" y="1643958"/>
                  <a:pt x="185247" y="1630489"/>
                  <a:pt x="177788" y="1610290"/>
                </a:cubicBezTo>
                <a:cubicBezTo>
                  <a:pt x="174683" y="1602027"/>
                  <a:pt x="176855" y="1573257"/>
                  <a:pt x="153855" y="1595904"/>
                </a:cubicBezTo>
                <a:cubicBezTo>
                  <a:pt x="90759" y="1658037"/>
                  <a:pt x="54081" y="1599274"/>
                  <a:pt x="0" y="1571114"/>
                </a:cubicBezTo>
                <a:cubicBezTo>
                  <a:pt x="43514" y="1542037"/>
                  <a:pt x="82677" y="1521532"/>
                  <a:pt x="89205" y="1478072"/>
                </a:cubicBezTo>
                <a:cubicBezTo>
                  <a:pt x="102570" y="1388394"/>
                  <a:pt x="159758" y="1347382"/>
                  <a:pt x="246479" y="1339424"/>
                </a:cubicBezTo>
                <a:cubicBezTo>
                  <a:pt x="214465" y="1252808"/>
                  <a:pt x="214465" y="1252808"/>
                  <a:pt x="317968" y="1240870"/>
                </a:cubicBezTo>
                <a:cubicBezTo>
                  <a:pt x="278183" y="1185780"/>
                  <a:pt x="278183" y="1171701"/>
                  <a:pt x="326361" y="1152725"/>
                </a:cubicBezTo>
                <a:cubicBezTo>
                  <a:pt x="372673" y="1134666"/>
                  <a:pt x="423957" y="1128545"/>
                  <a:pt x="466852" y="1100695"/>
                </a:cubicBezTo>
                <a:cubicBezTo>
                  <a:pt x="427377" y="1030299"/>
                  <a:pt x="416187" y="948581"/>
                  <a:pt x="334753" y="914300"/>
                </a:cubicBezTo>
                <a:cubicBezTo>
                  <a:pt x="322010" y="909097"/>
                  <a:pt x="313307" y="887979"/>
                  <a:pt x="321386" y="875737"/>
                </a:cubicBezTo>
                <a:cubicBezTo>
                  <a:pt x="350915" y="831359"/>
                  <a:pt x="308644" y="747189"/>
                  <a:pt x="400645" y="737702"/>
                </a:cubicBezTo>
                <a:cubicBezTo>
                  <a:pt x="412147" y="736784"/>
                  <a:pt x="422716" y="727601"/>
                  <a:pt x="413701" y="715664"/>
                </a:cubicBezTo>
                <a:cubicBezTo>
                  <a:pt x="382618" y="674041"/>
                  <a:pt x="420228" y="676794"/>
                  <a:pt x="442916" y="671592"/>
                </a:cubicBezTo>
                <a:cubicBezTo>
                  <a:pt x="470270" y="665166"/>
                  <a:pt x="501352" y="683528"/>
                  <a:pt x="526840" y="660880"/>
                </a:cubicBezTo>
                <a:cubicBezTo>
                  <a:pt x="520932" y="637006"/>
                  <a:pt x="498866" y="637312"/>
                  <a:pt x="483325" y="629661"/>
                </a:cubicBezTo>
                <a:cubicBezTo>
                  <a:pt x="437945" y="607624"/>
                  <a:pt x="400956" y="581304"/>
                  <a:pt x="398780" y="524068"/>
                </a:cubicBezTo>
                <a:cubicBezTo>
                  <a:pt x="397228" y="477853"/>
                  <a:pt x="392254" y="437148"/>
                  <a:pt x="455041" y="423067"/>
                </a:cubicBezTo>
                <a:cubicBezTo>
                  <a:pt x="481149" y="417251"/>
                  <a:pt x="473687" y="383892"/>
                  <a:pt x="458768" y="367363"/>
                </a:cubicBezTo>
                <a:cubicBezTo>
                  <a:pt x="432038" y="337982"/>
                  <a:pt x="409972" y="298806"/>
                  <a:pt x="363968" y="296052"/>
                </a:cubicBezTo>
                <a:cubicBezTo>
                  <a:pt x="335995" y="294216"/>
                  <a:pt x="314548" y="281971"/>
                  <a:pt x="292481" y="267894"/>
                </a:cubicBezTo>
                <a:cubicBezTo>
                  <a:pt x="276630" y="257791"/>
                  <a:pt x="257670" y="249223"/>
                  <a:pt x="259533" y="227493"/>
                </a:cubicBezTo>
                <a:cubicBezTo>
                  <a:pt x="261399" y="206680"/>
                  <a:pt x="279736" y="198111"/>
                  <a:pt x="298387" y="193826"/>
                </a:cubicBezTo>
                <a:cubicBezTo>
                  <a:pt x="360552" y="180054"/>
                  <a:pt x="418983" y="159853"/>
                  <a:pt x="470893" y="113638"/>
                </a:cubicBezTo>
                <a:cubicBezTo>
                  <a:pt x="436390" y="89152"/>
                  <a:pt x="403444" y="71400"/>
                  <a:pt x="377957" y="46608"/>
                </a:cubicBezTo>
                <a:cubicBezTo>
                  <a:pt x="370264" y="39110"/>
                  <a:pt x="371678" y="29598"/>
                  <a:pt x="380092" y="18562"/>
                </a:cubicBezTo>
                <a:close/>
              </a:path>
            </a:pathLst>
          </a:cu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22"/>
          <p:cNvPicPr preferRelativeResize="0"/>
          <p:nvPr/>
        </p:nvPicPr>
        <p:blipFill rotWithShape="1">
          <a:blip r:embed="rId3">
            <a:alphaModFix/>
          </a:blip>
          <a:srcRect b="0" l="0" r="0" t="0"/>
          <a:stretch/>
        </p:blipFill>
        <p:spPr>
          <a:xfrm>
            <a:off x="2621625" y="817738"/>
            <a:ext cx="6948750" cy="5222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107000"/>
              </a:lnSpc>
              <a:spcBef>
                <a:spcPts val="0"/>
              </a:spcBef>
              <a:spcAft>
                <a:spcPts val="0"/>
              </a:spcAft>
              <a:buClr>
                <a:schemeClr val="dk1"/>
              </a:buClr>
              <a:buSzPts val="2800"/>
              <a:buNone/>
            </a:pPr>
            <a:r>
              <a:rPr b="1" lang="pl-PL">
                <a:solidFill>
                  <a:srgbClr val="FFFFFF"/>
                </a:solidFill>
              </a:rPr>
              <a:t>Harmonogram</a:t>
            </a:r>
            <a:endParaRPr>
              <a:solidFill>
                <a:srgbClr val="FFFFFF"/>
              </a:solidFill>
            </a:endParaRPr>
          </a:p>
          <a:p>
            <a:pPr indent="-228600" lvl="0" marL="228600" rtl="0" algn="l">
              <a:lnSpc>
                <a:spcPct val="107000"/>
              </a:lnSpc>
              <a:spcBef>
                <a:spcPts val="1000"/>
              </a:spcBef>
              <a:spcAft>
                <a:spcPts val="0"/>
              </a:spcAft>
              <a:buClr>
                <a:srgbClr val="FFFFFF"/>
              </a:buClr>
              <a:buSzPts val="2800"/>
              <a:buFont typeface="Open Sans"/>
              <a:buChar char="•"/>
            </a:pPr>
            <a:r>
              <a:rPr lang="pl-PL">
                <a:solidFill>
                  <a:srgbClr val="FFFFFF"/>
                </a:solidFill>
              </a:rPr>
              <a:t>Jak działają media społecznościowe?</a:t>
            </a:r>
            <a:endParaRPr>
              <a:solidFill>
                <a:srgbClr val="FFFFFF"/>
              </a:solidFill>
            </a:endParaRPr>
          </a:p>
          <a:p>
            <a:pPr indent="-228600" lvl="0" marL="228600" rtl="0" algn="l">
              <a:lnSpc>
                <a:spcPct val="107000"/>
              </a:lnSpc>
              <a:spcBef>
                <a:spcPts val="1000"/>
              </a:spcBef>
              <a:spcAft>
                <a:spcPts val="0"/>
              </a:spcAft>
              <a:buClr>
                <a:srgbClr val="FFFFFF"/>
              </a:buClr>
              <a:buSzPts val="2800"/>
              <a:buFont typeface="Open Sans"/>
              <a:buChar char="•"/>
            </a:pPr>
            <a:r>
              <a:rPr lang="pl-PL">
                <a:solidFill>
                  <a:srgbClr val="FFFFFF"/>
                </a:solidFill>
              </a:rPr>
              <a:t>Wpływ na nas i nasze relacje z innymi</a:t>
            </a:r>
            <a:endParaRPr>
              <a:solidFill>
                <a:srgbClr val="FFFFFF"/>
              </a:solidFill>
            </a:endParaRPr>
          </a:p>
          <a:p>
            <a:pPr indent="-228600" lvl="0" marL="228600" rtl="0" algn="l">
              <a:lnSpc>
                <a:spcPct val="107000"/>
              </a:lnSpc>
              <a:spcBef>
                <a:spcPts val="1000"/>
              </a:spcBef>
              <a:spcAft>
                <a:spcPts val="0"/>
              </a:spcAft>
              <a:buClr>
                <a:srgbClr val="FFFFFF"/>
              </a:buClr>
              <a:buSzPts val="2800"/>
              <a:buFont typeface="Open Sans"/>
              <a:buChar char="•"/>
            </a:pPr>
            <a:r>
              <a:rPr lang="pl-PL">
                <a:solidFill>
                  <a:srgbClr val="FFFFFF"/>
                </a:solidFill>
              </a:rPr>
              <a:t>Wpływ na postawy społeczne</a:t>
            </a:r>
            <a:endParaRPr>
              <a:solidFill>
                <a:srgbClr val="FFFFFF"/>
              </a:solidFill>
            </a:endParaRPr>
          </a:p>
          <a:p>
            <a:pPr indent="-228600" lvl="0" marL="228600" rtl="0" algn="l">
              <a:lnSpc>
                <a:spcPct val="107000"/>
              </a:lnSpc>
              <a:spcBef>
                <a:spcPts val="1000"/>
              </a:spcBef>
              <a:spcAft>
                <a:spcPts val="0"/>
              </a:spcAft>
              <a:buClr>
                <a:srgbClr val="FFFFFF"/>
              </a:buClr>
              <a:buSzPts val="2800"/>
              <a:buFont typeface="Open Sans"/>
              <a:buChar char="•"/>
            </a:pPr>
            <a:r>
              <a:rPr lang="pl-PL">
                <a:solidFill>
                  <a:srgbClr val="FFFFFF"/>
                </a:solidFill>
              </a:rPr>
              <a:t>Poradnik – jak oceniać wiarygodność informacji</a:t>
            </a:r>
            <a:endParaRPr>
              <a:solidFill>
                <a:srgbClr val="FFFFFF"/>
              </a:solidFill>
            </a:endParaRPr>
          </a:p>
          <a:p>
            <a:pPr indent="-228600" lvl="0" marL="228600" rtl="0" algn="l">
              <a:lnSpc>
                <a:spcPct val="107000"/>
              </a:lnSpc>
              <a:spcBef>
                <a:spcPts val="1000"/>
              </a:spcBef>
              <a:spcAft>
                <a:spcPts val="0"/>
              </a:spcAft>
              <a:buClr>
                <a:srgbClr val="FFFFFF"/>
              </a:buClr>
              <a:buSzPts val="2800"/>
              <a:buFont typeface="Open Sans"/>
              <a:buChar char="•"/>
            </a:pPr>
            <a:r>
              <a:rPr lang="pl-PL">
                <a:solidFill>
                  <a:srgbClr val="FFFFFF"/>
                </a:solidFill>
              </a:rPr>
              <a:t>Bezpieczeństwo</a:t>
            </a:r>
            <a:endParaRPr>
              <a:solidFill>
                <a:srgbClr val="FFFFFF"/>
              </a:solidFill>
            </a:endParaRPr>
          </a:p>
          <a:p>
            <a:pPr indent="0" lvl="0" marL="0" rtl="0" algn="l">
              <a:lnSpc>
                <a:spcPct val="107000"/>
              </a:lnSpc>
              <a:spcBef>
                <a:spcPts val="1000"/>
              </a:spcBef>
              <a:spcAft>
                <a:spcPts val="0"/>
              </a:spcAft>
              <a:buSzPts val="1800"/>
              <a:buNone/>
            </a:pPr>
            <a:r>
              <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g7a0db2b160_0_8"/>
          <p:cNvPicPr preferRelativeResize="0"/>
          <p:nvPr/>
        </p:nvPicPr>
        <p:blipFill rotWithShape="1">
          <a:blip r:embed="rId3">
            <a:alphaModFix/>
          </a:blip>
          <a:srcRect b="0" l="0" r="0" t="0"/>
          <a:stretch/>
        </p:blipFill>
        <p:spPr>
          <a:xfrm>
            <a:off x="2733163" y="915724"/>
            <a:ext cx="6725675" cy="50265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Prawda/fałsz?</a:t>
            </a:r>
            <a:endParaRPr/>
          </a:p>
        </p:txBody>
      </p:sp>
      <p:sp>
        <p:nvSpPr>
          <p:cNvPr id="288" name="Google Shape;288;p1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lang="pl-PL" sz="3600"/>
              <a:t>Media społecznościowe dobrze oddają rzeczywistość, bo publikowane tam treści pochodzą od zwykłych osób.</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g7a05177aca_0_0"/>
          <p:cNvPicPr preferRelativeResize="0"/>
          <p:nvPr/>
        </p:nvPicPr>
        <p:blipFill rotWithShape="1">
          <a:blip r:embed="rId3">
            <a:alphaModFix/>
          </a:blip>
          <a:srcRect b="0" l="0" r="0" t="0"/>
          <a:stretch/>
        </p:blipFill>
        <p:spPr>
          <a:xfrm>
            <a:off x="2219325" y="566738"/>
            <a:ext cx="7753350" cy="5724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g7a05177aca_0_15"/>
          <p:cNvPicPr preferRelativeResize="0"/>
          <p:nvPr/>
        </p:nvPicPr>
        <p:blipFill rotWithShape="1">
          <a:blip r:embed="rId3">
            <a:alphaModFix/>
          </a:blip>
          <a:srcRect b="1194" l="0" r="0" t="0"/>
          <a:stretch/>
        </p:blipFill>
        <p:spPr>
          <a:xfrm>
            <a:off x="2224100" y="561975"/>
            <a:ext cx="7743825" cy="5665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Prawda/fałsz?</a:t>
            </a:r>
            <a:endParaRPr/>
          </a:p>
        </p:txBody>
      </p:sp>
      <p:sp>
        <p:nvSpPr>
          <p:cNvPr id="306" name="Google Shape;306;p2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lang="pl-PL" sz="3600"/>
              <a:t>To, co zamieszczę na portalu społecznościowym, mogę bez problemu usunąć tak, że nikt nie będzie miał do tego dostępu.</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9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lang="pl-PL" sz="4000"/>
              <a:t>Jaki wpływ na Ciebie i Twoje samopoczucie mają media społecznościowe?</a:t>
            </a:r>
            <a:endParaRPr sz="4000"/>
          </a:p>
        </p:txBody>
      </p:sp>
      <p:sp>
        <p:nvSpPr>
          <p:cNvPr id="312" name="Google Shape;312;p9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Dyskusja</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Wpływ na nas i relacje z innymi</a:t>
            </a:r>
            <a:endParaRPr/>
          </a:p>
        </p:txBody>
      </p:sp>
      <p:sp>
        <p:nvSpPr>
          <p:cNvPr id="318" name="Google Shape;318;p2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pl-PL"/>
              <a:t>Nierealny standard, do którego dążymy.</a:t>
            </a:r>
            <a:endParaRPr/>
          </a:p>
          <a:p>
            <a:pPr indent="-228600" lvl="0" marL="228600" rtl="0" algn="l">
              <a:lnSpc>
                <a:spcPct val="90000"/>
              </a:lnSpc>
              <a:spcBef>
                <a:spcPts val="1000"/>
              </a:spcBef>
              <a:spcAft>
                <a:spcPts val="0"/>
              </a:spcAft>
              <a:buSzPts val="2800"/>
              <a:buChar char="•"/>
            </a:pPr>
            <a:r>
              <a:rPr lang="pl-PL"/>
              <a:t>Nierealny sposób dyskusji, który przenosimy do offline’owego życia.</a:t>
            </a:r>
            <a:endParaRPr/>
          </a:p>
          <a:p>
            <a:pPr indent="-228600" lvl="0" marL="228600" rtl="0" algn="l">
              <a:lnSpc>
                <a:spcPct val="90000"/>
              </a:lnSpc>
              <a:spcBef>
                <a:spcPts val="1000"/>
              </a:spcBef>
              <a:spcAft>
                <a:spcPts val="0"/>
              </a:spcAft>
              <a:buSzPts val="2800"/>
              <a:buChar char="•"/>
            </a:pPr>
            <a:r>
              <a:rPr lang="pl-PL"/>
              <a:t>Ślad po naszej aktywności w mediach społecznościowych zostaje na zawsze.</a:t>
            </a:r>
            <a:endParaRPr/>
          </a:p>
          <a:p>
            <a:pPr indent="-165100" lvl="0" marL="228600" rtl="0" algn="l">
              <a:lnSpc>
                <a:spcPct val="90000"/>
              </a:lnSpc>
              <a:spcBef>
                <a:spcPts val="1000"/>
              </a:spcBef>
              <a:spcAft>
                <a:spcPts val="0"/>
              </a:spcAft>
              <a:buSzPts val="1800"/>
              <a:buChar char="•"/>
            </a:pPr>
            <a:r>
              <a:rPr lang="pl-PL"/>
              <a:t>Wieloletnie badania pokazują, że istnieje korelacja między nadużywaniem mediów społecznościowych a liczbą osób z depresją.</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92"/>
          <p:cNvSpPr txBox="1"/>
          <p:nvPr>
            <p:ph type="title"/>
          </p:nvPr>
        </p:nvSpPr>
        <p:spPr>
          <a:xfrm>
            <a:off x="1098750" y="2681700"/>
            <a:ext cx="5945400" cy="1494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Arial"/>
              <a:buNone/>
            </a:pPr>
            <a:r>
              <a:rPr lang="pl-PL"/>
              <a:t>Moduł 3</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3"/>
          <p:cNvSpPr txBox="1"/>
          <p:nvPr>
            <p:ph type="ctrTitle"/>
          </p:nvPr>
        </p:nvSpPr>
        <p:spPr>
          <a:xfrm>
            <a:off x="1524000" y="2057784"/>
            <a:ext cx="9144000" cy="23876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lang="pl-PL"/>
              <a:t>Wpływ mediów społecznościowych na postawy społeczne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Prawda/fałsz?</a:t>
            </a:r>
            <a:endParaRPr/>
          </a:p>
        </p:txBody>
      </p:sp>
      <p:sp>
        <p:nvSpPr>
          <p:cNvPr id="334" name="Google Shape;334;p2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lang="pl-PL" sz="3600"/>
              <a:t>Opinie, które widzę w mediach społecznościowych oddają opinie moich znajomych</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Na rozgrzewkę</a:t>
            </a:r>
            <a:endParaRPr/>
          </a:p>
        </p:txBody>
      </p:sp>
      <p:sp>
        <p:nvSpPr>
          <p:cNvPr id="173" name="Google Shape;173;p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107000"/>
              </a:lnSpc>
              <a:spcBef>
                <a:spcPts val="1800"/>
              </a:spcBef>
              <a:spcAft>
                <a:spcPts val="0"/>
              </a:spcAft>
              <a:buClr>
                <a:schemeClr val="dk1"/>
              </a:buClr>
              <a:buSzPts val="3600"/>
              <a:buNone/>
            </a:pPr>
            <a:r>
              <a:t/>
            </a:r>
            <a:endParaRPr>
              <a:solidFill>
                <a:srgbClr val="FFFFFF"/>
              </a:solidFill>
            </a:endParaRPr>
          </a:p>
          <a:p>
            <a:pPr indent="0" lvl="0" marL="0" rtl="0" algn="l">
              <a:lnSpc>
                <a:spcPct val="107000"/>
              </a:lnSpc>
              <a:spcBef>
                <a:spcPts val="1800"/>
              </a:spcBef>
              <a:spcAft>
                <a:spcPts val="0"/>
              </a:spcAft>
              <a:buClr>
                <a:schemeClr val="dk1"/>
              </a:buClr>
              <a:buSzPts val="2800"/>
              <a:buNone/>
            </a:pPr>
            <a:r>
              <a:t/>
            </a:r>
            <a:endParaRPr>
              <a:solidFill>
                <a:srgbClr val="FFFFFF"/>
              </a:solidFill>
            </a:endParaRPr>
          </a:p>
          <a:p>
            <a:pPr indent="-228600" lvl="0" marL="228600" rtl="0" algn="l">
              <a:lnSpc>
                <a:spcPct val="107000"/>
              </a:lnSpc>
              <a:spcBef>
                <a:spcPts val="1800"/>
              </a:spcBef>
              <a:spcAft>
                <a:spcPts val="0"/>
              </a:spcAft>
              <a:buClr>
                <a:srgbClr val="FFFFFF"/>
              </a:buClr>
              <a:buSzPts val="2800"/>
              <a:buChar char="•"/>
            </a:pPr>
            <a:r>
              <a:rPr lang="pl-PL">
                <a:solidFill>
                  <a:srgbClr val="FFFFFF"/>
                </a:solidFill>
              </a:rPr>
              <a:t>Skąd czerpiesz wiedzę o świecie, polityce, życiu?</a:t>
            </a:r>
            <a:endParaRPr>
              <a:solidFill>
                <a:srgbClr val="FFFFFF"/>
              </a:solidFill>
            </a:endParaRPr>
          </a:p>
          <a:p>
            <a:pPr indent="-228600" lvl="0" marL="228600" rtl="0" algn="l">
              <a:lnSpc>
                <a:spcPct val="107000"/>
              </a:lnSpc>
              <a:spcBef>
                <a:spcPts val="1800"/>
              </a:spcBef>
              <a:spcAft>
                <a:spcPts val="0"/>
              </a:spcAft>
              <a:buClr>
                <a:srgbClr val="FFFFFF"/>
              </a:buClr>
              <a:buSzPts val="2800"/>
              <a:buChar char="•"/>
            </a:pPr>
            <a:r>
              <a:rPr lang="pl-PL">
                <a:solidFill>
                  <a:srgbClr val="FFFFFF"/>
                </a:solidFill>
              </a:rPr>
              <a:t>Czyja opinia jest dla Ciebie ważna?</a:t>
            </a:r>
            <a:endParaRPr>
              <a:solidFill>
                <a:srgbClr val="FFFFFF"/>
              </a:solidFill>
            </a:endParaRPr>
          </a:p>
          <a:p>
            <a:pPr indent="-50800" lvl="0" marL="228600" rtl="0" algn="l">
              <a:lnSpc>
                <a:spcPct val="107000"/>
              </a:lnSpc>
              <a:spcBef>
                <a:spcPts val="1800"/>
              </a:spcBef>
              <a:spcAft>
                <a:spcPts val="0"/>
              </a:spcAft>
              <a:buClr>
                <a:schemeClr val="dk1"/>
              </a:buClr>
              <a:buSzPts val="2800"/>
              <a:buNone/>
            </a:pPr>
            <a:r>
              <a:t/>
            </a:r>
            <a:endParaRPr>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7a0db2b160_0_1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Prawda/fałsz?</a:t>
            </a:r>
            <a:endParaRPr/>
          </a:p>
        </p:txBody>
      </p:sp>
      <p:sp>
        <p:nvSpPr>
          <p:cNvPr id="340" name="Google Shape;340;g7a0db2b160_0_1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lang="pl-PL" sz="3600"/>
              <a:t>Reklamy dotyczące spraw politycznych i społecznych na Facebooku muszą być specjalnie oznaczone.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9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Kto korzysta z mediów społecznościowych?</a:t>
            </a:r>
            <a:endParaRPr/>
          </a:p>
        </p:txBody>
      </p:sp>
      <p:sp>
        <p:nvSpPr>
          <p:cNvPr id="346" name="Google Shape;346;p9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800"/>
              <a:buChar char="•"/>
            </a:pPr>
            <a:r>
              <a:rPr lang="pl-PL"/>
              <a:t>Indywidulane osoby</a:t>
            </a:r>
            <a:endParaRPr/>
          </a:p>
          <a:p>
            <a:pPr indent="-228600" lvl="0" marL="228600" rtl="0" algn="l">
              <a:lnSpc>
                <a:spcPct val="90000"/>
              </a:lnSpc>
              <a:spcBef>
                <a:spcPts val="1000"/>
              </a:spcBef>
              <a:spcAft>
                <a:spcPts val="0"/>
              </a:spcAft>
              <a:buSzPts val="2800"/>
              <a:buChar char="•"/>
            </a:pPr>
            <a:r>
              <a:rPr lang="pl-PL"/>
              <a:t>Firmy</a:t>
            </a:r>
            <a:endParaRPr/>
          </a:p>
          <a:p>
            <a:pPr indent="-228600" lvl="0" marL="228600" rtl="0" algn="l">
              <a:lnSpc>
                <a:spcPct val="90000"/>
              </a:lnSpc>
              <a:spcBef>
                <a:spcPts val="1000"/>
              </a:spcBef>
              <a:spcAft>
                <a:spcPts val="0"/>
              </a:spcAft>
              <a:buSzPts val="2800"/>
              <a:buChar char="•"/>
            </a:pPr>
            <a:r>
              <a:rPr lang="pl-PL"/>
              <a:t>Politycy</a:t>
            </a:r>
            <a:endParaRPr/>
          </a:p>
          <a:p>
            <a:pPr indent="-228600" lvl="0" marL="228600" rtl="0" algn="l">
              <a:lnSpc>
                <a:spcPct val="90000"/>
              </a:lnSpc>
              <a:spcBef>
                <a:spcPts val="1000"/>
              </a:spcBef>
              <a:spcAft>
                <a:spcPts val="0"/>
              </a:spcAft>
              <a:buSzPts val="2800"/>
              <a:buChar char="•"/>
            </a:pPr>
            <a:r>
              <a:rPr lang="pl-PL"/>
              <a:t>Rządy</a:t>
            </a:r>
            <a:endParaRPr/>
          </a:p>
          <a:p>
            <a:pPr indent="-228600" lvl="0" marL="228600" rtl="0" algn="l">
              <a:lnSpc>
                <a:spcPct val="90000"/>
              </a:lnSpc>
              <a:spcBef>
                <a:spcPts val="1000"/>
              </a:spcBef>
              <a:spcAft>
                <a:spcPts val="0"/>
              </a:spcAft>
              <a:buSzPts val="2800"/>
              <a:buChar char="•"/>
            </a:pPr>
            <a:r>
              <a:rPr lang="pl-PL"/>
              <a:t>Organizacje</a:t>
            </a:r>
            <a:endParaRPr/>
          </a:p>
          <a:p>
            <a:pPr indent="-50800" lvl="0" marL="22860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pl-PL"/>
              <a:t>Czy wszyscy mają takie same cele?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26"/>
          <p:cNvPicPr preferRelativeResize="0"/>
          <p:nvPr/>
        </p:nvPicPr>
        <p:blipFill rotWithShape="1">
          <a:blip r:embed="rId3">
            <a:alphaModFix/>
          </a:blip>
          <a:srcRect b="0" l="0" r="0" t="0"/>
          <a:stretch/>
        </p:blipFill>
        <p:spPr>
          <a:xfrm>
            <a:off x="2167367" y="764728"/>
            <a:ext cx="10428197" cy="6553232"/>
          </a:xfrm>
          <a:prstGeom prst="rect">
            <a:avLst/>
          </a:prstGeom>
          <a:noFill/>
          <a:ln>
            <a:noFill/>
          </a:ln>
        </p:spPr>
      </p:pic>
      <p:sp>
        <p:nvSpPr>
          <p:cNvPr id="352" name="Google Shape;352;p26"/>
          <p:cNvSpPr txBox="1"/>
          <p:nvPr/>
        </p:nvSpPr>
        <p:spPr>
          <a:xfrm>
            <a:off x="489267" y="2064201"/>
            <a:ext cx="6411600" cy="2728848"/>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133"/>
              <a:buFont typeface="Arial"/>
              <a:buNone/>
            </a:pPr>
            <a:r>
              <a:rPr b="1" i="0" lang="pl-PL" sz="16133" u="none" cap="none" strike="noStrike">
                <a:solidFill>
                  <a:srgbClr val="C1ECFF"/>
                </a:solidFill>
                <a:latin typeface="Arial"/>
                <a:ea typeface="Arial"/>
                <a:cs typeface="Arial"/>
                <a:sym typeface="Arial"/>
              </a:rPr>
              <a:t>11214</a:t>
            </a:r>
            <a:endParaRPr b="1" i="0" sz="16133" u="none" cap="none" strike="noStrike">
              <a:solidFill>
                <a:srgbClr val="C1ECFF"/>
              </a:solidFill>
              <a:latin typeface="Arial"/>
              <a:ea typeface="Arial"/>
              <a:cs typeface="Arial"/>
              <a:sym typeface="Arial"/>
            </a:endParaRPr>
          </a:p>
        </p:txBody>
      </p:sp>
      <p:sp>
        <p:nvSpPr>
          <p:cNvPr id="353" name="Google Shape;353;p26"/>
          <p:cNvSpPr txBox="1"/>
          <p:nvPr/>
        </p:nvSpPr>
        <p:spPr>
          <a:xfrm>
            <a:off x="8054833" y="2165801"/>
            <a:ext cx="1484800" cy="2728848"/>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133"/>
              <a:buFont typeface="Arial"/>
              <a:buNone/>
            </a:pPr>
            <a:r>
              <a:rPr b="1" i="0" lang="pl-PL" sz="16133" u="none" cap="none" strike="noStrike">
                <a:solidFill>
                  <a:srgbClr val="FFFFFF"/>
                </a:solidFill>
                <a:latin typeface="Arial"/>
                <a:ea typeface="Arial"/>
                <a:cs typeface="Arial"/>
                <a:sym typeface="Arial"/>
              </a:rPr>
              <a:t>5</a:t>
            </a:r>
            <a:endParaRPr b="1" i="0" sz="16133" u="none" cap="none" strike="noStrike">
              <a:solidFill>
                <a:srgbClr val="FFFFFF"/>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7"/>
          <p:cNvSpPr txBox="1"/>
          <p:nvPr>
            <p:ph type="title"/>
          </p:nvPr>
        </p:nvSpPr>
        <p:spPr>
          <a:xfrm>
            <a:off x="618800" y="907133"/>
            <a:ext cx="7940800" cy="8424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990"/>
              <a:buNone/>
            </a:pPr>
            <a:r>
              <a:rPr lang="pl-PL" sz="3493">
                <a:solidFill>
                  <a:srgbClr val="FFFFFF"/>
                </a:solidFill>
                <a:latin typeface="Arial"/>
                <a:ea typeface="Arial"/>
                <a:cs typeface="Arial"/>
                <a:sym typeface="Arial"/>
              </a:rPr>
              <a:t>Szyfr z Moskwy</a:t>
            </a:r>
            <a:endParaRPr sz="3493">
              <a:solidFill>
                <a:srgbClr val="FFFFFF"/>
              </a:solidFill>
              <a:latin typeface="Arial"/>
              <a:ea typeface="Arial"/>
              <a:cs typeface="Arial"/>
              <a:sym typeface="Arial"/>
            </a:endParaRPr>
          </a:p>
        </p:txBody>
      </p:sp>
      <p:sp>
        <p:nvSpPr>
          <p:cNvPr id="359" name="Google Shape;359;p27"/>
          <p:cNvSpPr txBox="1"/>
          <p:nvPr>
            <p:ph idx="1" type="body"/>
          </p:nvPr>
        </p:nvSpPr>
        <p:spPr>
          <a:xfrm>
            <a:off x="6933467" y="302767"/>
            <a:ext cx="4474000" cy="5180400"/>
          </a:xfrm>
          <a:prstGeom prst="rect">
            <a:avLst/>
          </a:prstGeom>
          <a:noFill/>
          <a:ln>
            <a:noFill/>
          </a:ln>
        </p:spPr>
        <p:txBody>
          <a:bodyPr anchorCtr="0" anchor="t" bIns="121900" lIns="121900" spcFirstLastPara="1" rIns="121900" wrap="square" tIns="121900">
            <a:normAutofit lnSpcReduction="10000"/>
          </a:bodyPr>
          <a:lstStyle/>
          <a:p>
            <a:pPr indent="0" lvl="0" marL="0" rtl="0" algn="ctr">
              <a:lnSpc>
                <a:spcPct val="115000"/>
              </a:lnSpc>
              <a:spcBef>
                <a:spcPts val="0"/>
              </a:spcBef>
              <a:spcAft>
                <a:spcPts val="0"/>
              </a:spcAft>
              <a:buSzPts val="1800"/>
              <a:buNone/>
            </a:pPr>
            <a:r>
              <a:rPr lang="pl-PL" sz="6400">
                <a:solidFill>
                  <a:srgbClr val="FFFFFF"/>
                </a:solidFill>
                <a:latin typeface="Arial"/>
                <a:ea typeface="Arial"/>
                <a:cs typeface="Arial"/>
                <a:sym typeface="Arial"/>
              </a:rPr>
              <a:t>120</a:t>
            </a:r>
            <a:br>
              <a:rPr lang="pl-PL" sz="6400">
                <a:solidFill>
                  <a:srgbClr val="FFFFFF"/>
                </a:solidFill>
                <a:latin typeface="Arial"/>
                <a:ea typeface="Arial"/>
                <a:cs typeface="Arial"/>
                <a:sym typeface="Arial"/>
              </a:rPr>
            </a:br>
            <a:r>
              <a:rPr lang="pl-PL" sz="6400">
                <a:solidFill>
                  <a:srgbClr val="FFFFFF"/>
                </a:solidFill>
                <a:latin typeface="Arial"/>
                <a:ea typeface="Arial"/>
                <a:cs typeface="Arial"/>
                <a:sym typeface="Arial"/>
              </a:rPr>
              <a:t>11</a:t>
            </a:r>
            <a:endParaRPr sz="6400">
              <a:solidFill>
                <a:srgbClr val="FFFFFF"/>
              </a:solidFill>
              <a:latin typeface="Arial"/>
              <a:ea typeface="Arial"/>
              <a:cs typeface="Arial"/>
              <a:sym typeface="Arial"/>
            </a:endParaRPr>
          </a:p>
          <a:p>
            <a:pPr indent="0" lvl="0" marL="0" rtl="0" algn="ctr">
              <a:lnSpc>
                <a:spcPct val="115000"/>
              </a:lnSpc>
              <a:spcBef>
                <a:spcPts val="1600"/>
              </a:spcBef>
              <a:spcAft>
                <a:spcPts val="0"/>
              </a:spcAft>
              <a:buSzPts val="1800"/>
              <a:buNone/>
            </a:pPr>
            <a:r>
              <a:rPr lang="pl-PL" sz="6400">
                <a:solidFill>
                  <a:srgbClr val="FFFFFF"/>
                </a:solidFill>
                <a:latin typeface="Arial"/>
                <a:ea typeface="Arial"/>
                <a:cs typeface="Arial"/>
                <a:sym typeface="Arial"/>
              </a:rPr>
              <a:t>40000</a:t>
            </a:r>
            <a:endParaRPr sz="6400">
              <a:solidFill>
                <a:srgbClr val="FFFFFF"/>
              </a:solidFill>
              <a:latin typeface="Arial"/>
              <a:ea typeface="Arial"/>
              <a:cs typeface="Arial"/>
              <a:sym typeface="Arial"/>
            </a:endParaRPr>
          </a:p>
          <a:p>
            <a:pPr indent="0" lvl="0" marL="0" rtl="0" algn="ctr">
              <a:lnSpc>
                <a:spcPct val="115000"/>
              </a:lnSpc>
              <a:spcBef>
                <a:spcPts val="1600"/>
              </a:spcBef>
              <a:spcAft>
                <a:spcPts val="1600"/>
              </a:spcAft>
              <a:buSzPts val="1800"/>
              <a:buNone/>
            </a:pPr>
            <a:r>
              <a:rPr lang="pl-PL" sz="6400">
                <a:solidFill>
                  <a:srgbClr val="FFFFFF"/>
                </a:solidFill>
                <a:latin typeface="Arial"/>
                <a:ea typeface="Arial"/>
                <a:cs typeface="Arial"/>
                <a:sym typeface="Arial"/>
              </a:rPr>
              <a:t>2000</a:t>
            </a:r>
            <a:endParaRPr sz="6400">
              <a:solidFill>
                <a:srgbClr val="FFFFFF"/>
              </a:solidFill>
              <a:latin typeface="Arial"/>
              <a:ea typeface="Arial"/>
              <a:cs typeface="Arial"/>
              <a:sym typeface="Arial"/>
            </a:endParaRPr>
          </a:p>
        </p:txBody>
      </p:sp>
      <p:sp>
        <p:nvSpPr>
          <p:cNvPr id="360" name="Google Shape;360;p27"/>
          <p:cNvSpPr txBox="1"/>
          <p:nvPr/>
        </p:nvSpPr>
        <p:spPr>
          <a:xfrm>
            <a:off x="7421267" y="5895867"/>
            <a:ext cx="3498400" cy="492402"/>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800"/>
              <a:buFont typeface="Arial"/>
              <a:buNone/>
            </a:pPr>
            <a:r>
              <a:rPr b="0" i="0" lang="pl-PL" sz="800" u="none" cap="none" strike="noStrike">
                <a:solidFill>
                  <a:srgbClr val="C1ECFF"/>
                </a:solidFill>
                <a:latin typeface="Arial"/>
                <a:ea typeface="Arial"/>
                <a:cs typeface="Arial"/>
                <a:sym typeface="Arial"/>
              </a:rPr>
              <a:t>źródło: https://forsal.pl/swiat/aktualnosci/artykuly/8081226,jak-dzialaja-rosyjskiej-fabryce-trolli-komentarze-facebook-youtube.html</a:t>
            </a:r>
            <a:endParaRPr b="0" i="0" sz="800" u="none" cap="none" strike="noStrike">
              <a:solidFill>
                <a:srgbClr val="C1ECFF"/>
              </a:solidFill>
              <a:latin typeface="Arial"/>
              <a:ea typeface="Arial"/>
              <a:cs typeface="Arial"/>
              <a:sym typeface="Arial"/>
            </a:endParaRPr>
          </a:p>
        </p:txBody>
      </p:sp>
      <p:pic>
        <p:nvPicPr>
          <p:cNvPr id="361" name="Google Shape;361;p27"/>
          <p:cNvPicPr preferRelativeResize="0"/>
          <p:nvPr/>
        </p:nvPicPr>
        <p:blipFill rotWithShape="1">
          <a:blip r:embed="rId3">
            <a:alphaModFix/>
          </a:blip>
          <a:srcRect b="0" l="20446" r="21383" t="0"/>
          <a:stretch/>
        </p:blipFill>
        <p:spPr>
          <a:xfrm>
            <a:off x="1" y="0"/>
            <a:ext cx="53191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8"/>
          <p:cNvSpPr txBox="1"/>
          <p:nvPr>
            <p:ph type="title"/>
          </p:nvPr>
        </p:nvSpPr>
        <p:spPr>
          <a:xfrm>
            <a:off x="618800" y="907133"/>
            <a:ext cx="9235600" cy="8424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990"/>
              <a:buNone/>
            </a:pPr>
            <a:r>
              <a:rPr b="1" i="1" lang="pl-PL" sz="3493">
                <a:solidFill>
                  <a:srgbClr val="FFFFFF"/>
                </a:solidFill>
              </a:rPr>
              <a:t>Newsweeb i Pikio.pl</a:t>
            </a:r>
            <a:r>
              <a:rPr lang="pl-PL" sz="3493">
                <a:solidFill>
                  <a:srgbClr val="FFFFFF"/>
                </a:solidFill>
              </a:rPr>
              <a:t> z Warszawy</a:t>
            </a:r>
            <a:endParaRPr sz="3493">
              <a:solidFill>
                <a:srgbClr val="FFFFFF"/>
              </a:solidFill>
            </a:endParaRPr>
          </a:p>
        </p:txBody>
      </p:sp>
      <p:pic>
        <p:nvPicPr>
          <p:cNvPr id="367" name="Google Shape;367;p28"/>
          <p:cNvPicPr preferRelativeResize="0"/>
          <p:nvPr/>
        </p:nvPicPr>
        <p:blipFill rotWithShape="1">
          <a:blip r:embed="rId3">
            <a:alphaModFix/>
          </a:blip>
          <a:srcRect b="0" l="0" r="0" t="0"/>
          <a:stretch/>
        </p:blipFill>
        <p:spPr>
          <a:xfrm>
            <a:off x="1227100" y="1865600"/>
            <a:ext cx="9737795" cy="470206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7a0db2b160_0_5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4 kroki weryfikacji</a:t>
            </a:r>
            <a:endParaRPr/>
          </a:p>
        </p:txBody>
      </p:sp>
      <p:sp>
        <p:nvSpPr>
          <p:cNvPr id="374" name="Google Shape;374;g7a0db2b160_0_5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SzPts val="3600"/>
              <a:buChar char="-"/>
            </a:pPr>
            <a:r>
              <a:rPr lang="pl-PL" sz="3600"/>
              <a:t>Emocjonalny tytuł.</a:t>
            </a:r>
            <a:endParaRPr sz="3600"/>
          </a:p>
          <a:p>
            <a:pPr indent="-457200" lvl="0" marL="457200" rtl="0" algn="l">
              <a:lnSpc>
                <a:spcPct val="90000"/>
              </a:lnSpc>
              <a:spcBef>
                <a:spcPts val="0"/>
              </a:spcBef>
              <a:spcAft>
                <a:spcPts val="0"/>
              </a:spcAft>
              <a:buSzPts val="3600"/>
              <a:buChar char="-"/>
            </a:pPr>
            <a:r>
              <a:rPr lang="pl-PL" sz="3600"/>
              <a:t>Nieznany kontekst.</a:t>
            </a:r>
            <a:endParaRPr sz="3600"/>
          </a:p>
          <a:p>
            <a:pPr indent="-457200" lvl="0" marL="457200" rtl="0" algn="l">
              <a:lnSpc>
                <a:spcPct val="90000"/>
              </a:lnSpc>
              <a:spcBef>
                <a:spcPts val="0"/>
              </a:spcBef>
              <a:spcAft>
                <a:spcPts val="0"/>
              </a:spcAft>
              <a:buSzPts val="3600"/>
              <a:buChar char="-"/>
            </a:pPr>
            <a:r>
              <a:rPr lang="pl-PL" sz="3600"/>
              <a:t>Nieznany fanpage, anonimowy autor.</a:t>
            </a:r>
            <a:endParaRPr sz="3600"/>
          </a:p>
          <a:p>
            <a:pPr indent="-457200" lvl="0" marL="457200" rtl="0" algn="l">
              <a:lnSpc>
                <a:spcPct val="90000"/>
              </a:lnSpc>
              <a:spcBef>
                <a:spcPts val="0"/>
              </a:spcBef>
              <a:spcAft>
                <a:spcPts val="0"/>
              </a:spcAft>
              <a:buSzPts val="3600"/>
              <a:buChar char="-"/>
            </a:pPr>
            <a:r>
              <a:rPr lang="pl-PL" sz="3600"/>
              <a:t>Brak informacji w innych mediach.</a:t>
            </a:r>
            <a:endParaRPr sz="3600"/>
          </a:p>
          <a:p>
            <a:pPr indent="0" lvl="0" marL="0" rtl="0" algn="l">
              <a:lnSpc>
                <a:spcPct val="90000"/>
              </a:lnSpc>
              <a:spcBef>
                <a:spcPts val="0"/>
              </a:spcBef>
              <a:spcAft>
                <a:spcPts val="0"/>
              </a:spcAft>
              <a:buClr>
                <a:schemeClr val="dk1"/>
              </a:buClr>
              <a:buSzPts val="3600"/>
              <a:buNone/>
            </a:pPr>
            <a:r>
              <a:t/>
            </a:r>
            <a:endParaRPr sz="36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94"/>
          <p:cNvSpPr txBox="1"/>
          <p:nvPr>
            <p:ph type="title"/>
          </p:nvPr>
        </p:nvSpPr>
        <p:spPr>
          <a:xfrm>
            <a:off x="1098750" y="2681700"/>
            <a:ext cx="5945400" cy="1494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Arial"/>
              <a:buNone/>
            </a:pPr>
            <a:r>
              <a:rPr lang="pl-PL"/>
              <a:t>Przykłady dezinformacji</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3" name="Shape 383"/>
        <p:cNvGrpSpPr/>
        <p:nvPr/>
      </p:nvGrpSpPr>
      <p:grpSpPr>
        <a:xfrm>
          <a:off x="0" y="0"/>
          <a:ext cx="0" cy="0"/>
          <a:chOff x="0" y="0"/>
          <a:chExt cx="0" cy="0"/>
        </a:xfrm>
      </p:grpSpPr>
      <p:sp>
        <p:nvSpPr>
          <p:cNvPr id="384" name="Google Shape;384;p29"/>
          <p:cNvSpPr txBox="1"/>
          <p:nvPr>
            <p:ph type="title"/>
          </p:nvPr>
        </p:nvSpPr>
        <p:spPr>
          <a:xfrm>
            <a:off x="972600" y="1758200"/>
            <a:ext cx="10251600" cy="7136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SzPts val="2600"/>
              <a:buFont typeface="Arial"/>
              <a:buNone/>
            </a:pPr>
            <a:r>
              <a:rPr lang="pl-PL" sz="3200">
                <a:solidFill>
                  <a:srgbClr val="00EB59"/>
                </a:solidFill>
                <a:latin typeface="Arial"/>
                <a:ea typeface="Arial"/>
                <a:cs typeface="Arial"/>
                <a:sym typeface="Arial"/>
              </a:rPr>
              <a:t>PRAWDA </a:t>
            </a:r>
            <a:r>
              <a:rPr lang="pl-PL" sz="3200">
                <a:solidFill>
                  <a:schemeClr val="accent1"/>
                </a:solidFill>
                <a:latin typeface="Arial"/>
                <a:ea typeface="Arial"/>
                <a:cs typeface="Arial"/>
                <a:sym typeface="Arial"/>
              </a:rPr>
              <a:t>/ </a:t>
            </a:r>
            <a:r>
              <a:rPr lang="pl-PL" sz="3200">
                <a:solidFill>
                  <a:srgbClr val="CC0000"/>
                </a:solidFill>
                <a:latin typeface="Arial"/>
                <a:ea typeface="Arial"/>
                <a:cs typeface="Arial"/>
                <a:sym typeface="Arial"/>
              </a:rPr>
              <a:t>FAKE</a:t>
            </a:r>
            <a:endParaRPr sz="3200">
              <a:solidFill>
                <a:srgbClr val="CC0000"/>
              </a:solidFill>
              <a:latin typeface="Arial"/>
              <a:ea typeface="Arial"/>
              <a:cs typeface="Arial"/>
              <a:sym typeface="Arial"/>
            </a:endParaRPr>
          </a:p>
          <a:p>
            <a:pPr indent="0" lvl="0" marL="0" rtl="0" algn="l">
              <a:lnSpc>
                <a:spcPct val="90000"/>
              </a:lnSpc>
              <a:spcBef>
                <a:spcPts val="2133"/>
              </a:spcBef>
              <a:spcAft>
                <a:spcPts val="0"/>
              </a:spcAft>
              <a:buSzPts val="2600"/>
              <a:buFont typeface="Arial"/>
              <a:buNone/>
            </a:pPr>
            <a:r>
              <a:t/>
            </a:r>
            <a:endParaRPr/>
          </a:p>
        </p:txBody>
      </p:sp>
      <p:sp>
        <p:nvSpPr>
          <p:cNvPr id="385" name="Google Shape;385;p29"/>
          <p:cNvSpPr txBox="1"/>
          <p:nvPr>
            <p:ph idx="1" type="body"/>
          </p:nvPr>
        </p:nvSpPr>
        <p:spPr>
          <a:xfrm>
            <a:off x="972600" y="2771833"/>
            <a:ext cx="4419200" cy="27328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300"/>
              <a:buNone/>
            </a:pPr>
            <a:r>
              <a:rPr b="1" lang="pl-PL" sz="3200"/>
              <a:t>Czy zdjęcie pokazuje uchodźcę vs przedstawiciela policji ds. deportacji </a:t>
            </a:r>
            <a:endParaRPr b="1" sz="3200"/>
          </a:p>
          <a:p>
            <a:pPr indent="0" lvl="0" marL="0" rtl="0" algn="l">
              <a:lnSpc>
                <a:spcPct val="90000"/>
              </a:lnSpc>
              <a:spcBef>
                <a:spcPts val="2133"/>
              </a:spcBef>
              <a:spcAft>
                <a:spcPts val="2133"/>
              </a:spcAft>
              <a:buClr>
                <a:schemeClr val="dk1"/>
              </a:buClr>
              <a:buSzPts val="1300"/>
              <a:buNone/>
            </a:pPr>
            <a:r>
              <a:t/>
            </a:r>
            <a:endParaRPr b="1" sz="3200"/>
          </a:p>
        </p:txBody>
      </p:sp>
      <p:pic>
        <p:nvPicPr>
          <p:cNvPr id="386" name="Google Shape;386;p29"/>
          <p:cNvPicPr preferRelativeResize="0"/>
          <p:nvPr/>
        </p:nvPicPr>
        <p:blipFill rotWithShape="1">
          <a:blip r:embed="rId3">
            <a:alphaModFix/>
          </a:blip>
          <a:srcRect b="0" l="0" r="0" t="0"/>
          <a:stretch/>
        </p:blipFill>
        <p:spPr>
          <a:xfrm>
            <a:off x="5391800" y="2321184"/>
            <a:ext cx="6427568" cy="363409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0" name="Shape 390"/>
        <p:cNvGrpSpPr/>
        <p:nvPr/>
      </p:nvGrpSpPr>
      <p:grpSpPr>
        <a:xfrm>
          <a:off x="0" y="0"/>
          <a:ext cx="0" cy="0"/>
          <a:chOff x="0" y="0"/>
          <a:chExt cx="0" cy="0"/>
        </a:xfrm>
      </p:grpSpPr>
      <p:pic>
        <p:nvPicPr>
          <p:cNvPr id="391" name="Google Shape;391;p30"/>
          <p:cNvPicPr preferRelativeResize="0"/>
          <p:nvPr/>
        </p:nvPicPr>
        <p:blipFill rotWithShape="1">
          <a:blip r:embed="rId3">
            <a:alphaModFix/>
          </a:blip>
          <a:srcRect b="0" l="0" r="0" t="0"/>
          <a:stretch/>
        </p:blipFill>
        <p:spPr>
          <a:xfrm>
            <a:off x="956533" y="603251"/>
            <a:ext cx="10160000" cy="5651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5" name="Shape 395"/>
        <p:cNvGrpSpPr/>
        <p:nvPr/>
      </p:nvGrpSpPr>
      <p:grpSpPr>
        <a:xfrm>
          <a:off x="0" y="0"/>
          <a:ext cx="0" cy="0"/>
          <a:chOff x="0" y="0"/>
          <a:chExt cx="0" cy="0"/>
        </a:xfrm>
      </p:grpSpPr>
      <p:sp>
        <p:nvSpPr>
          <p:cNvPr id="396" name="Google Shape;396;g7a0db2b160_0_64"/>
          <p:cNvSpPr txBox="1"/>
          <p:nvPr>
            <p:ph type="title"/>
          </p:nvPr>
        </p:nvSpPr>
        <p:spPr>
          <a:xfrm>
            <a:off x="972600" y="1758200"/>
            <a:ext cx="10251600" cy="7137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SzPts val="2600"/>
              <a:buFont typeface="Arial"/>
              <a:buNone/>
            </a:pPr>
            <a:r>
              <a:rPr lang="pl-PL" sz="3200">
                <a:solidFill>
                  <a:srgbClr val="00EB59"/>
                </a:solidFill>
                <a:latin typeface="Arial"/>
                <a:ea typeface="Arial"/>
                <a:cs typeface="Arial"/>
                <a:sym typeface="Arial"/>
              </a:rPr>
              <a:t>PRAWDA </a:t>
            </a:r>
            <a:r>
              <a:rPr lang="pl-PL" sz="3200">
                <a:solidFill>
                  <a:schemeClr val="accent1"/>
                </a:solidFill>
                <a:latin typeface="Arial"/>
                <a:ea typeface="Arial"/>
                <a:cs typeface="Arial"/>
                <a:sym typeface="Arial"/>
              </a:rPr>
              <a:t>/ </a:t>
            </a:r>
            <a:r>
              <a:rPr lang="pl-PL" sz="3200">
                <a:solidFill>
                  <a:srgbClr val="CC0000"/>
                </a:solidFill>
                <a:latin typeface="Arial"/>
                <a:ea typeface="Arial"/>
                <a:cs typeface="Arial"/>
                <a:sym typeface="Arial"/>
              </a:rPr>
              <a:t>FAKE</a:t>
            </a:r>
            <a:endParaRPr sz="3200">
              <a:solidFill>
                <a:srgbClr val="CC0000"/>
              </a:solidFill>
              <a:latin typeface="Arial"/>
              <a:ea typeface="Arial"/>
              <a:cs typeface="Arial"/>
              <a:sym typeface="Arial"/>
            </a:endParaRPr>
          </a:p>
          <a:p>
            <a:pPr indent="0" lvl="0" marL="0" rtl="0" algn="l">
              <a:lnSpc>
                <a:spcPct val="90000"/>
              </a:lnSpc>
              <a:spcBef>
                <a:spcPts val="2133"/>
              </a:spcBef>
              <a:spcAft>
                <a:spcPts val="0"/>
              </a:spcAft>
              <a:buSzPts val="2600"/>
              <a:buFont typeface="Arial"/>
              <a:buNone/>
            </a:pPr>
            <a:r>
              <a:t/>
            </a:r>
            <a:endParaRPr/>
          </a:p>
        </p:txBody>
      </p:sp>
      <p:sp>
        <p:nvSpPr>
          <p:cNvPr id="397" name="Google Shape;397;g7a0db2b160_0_64"/>
          <p:cNvSpPr txBox="1"/>
          <p:nvPr>
            <p:ph idx="1" type="body"/>
          </p:nvPr>
        </p:nvSpPr>
        <p:spPr>
          <a:xfrm>
            <a:off x="972600" y="2771833"/>
            <a:ext cx="4419300" cy="27327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300"/>
              <a:buNone/>
            </a:pPr>
            <a:r>
              <a:rPr b="1" lang="pl-PL" sz="3200"/>
              <a:t>Amerykański dowódca z Jaworowa: ukraińscy żołnierze to lenie, pijacy i złodzieje</a:t>
            </a:r>
            <a:endParaRPr b="1" sz="3200"/>
          </a:p>
          <a:p>
            <a:pPr indent="0" lvl="0" marL="0" rtl="0" algn="l">
              <a:lnSpc>
                <a:spcPct val="90000"/>
              </a:lnSpc>
              <a:spcBef>
                <a:spcPts val="2133"/>
              </a:spcBef>
              <a:spcAft>
                <a:spcPts val="2133"/>
              </a:spcAft>
              <a:buClr>
                <a:schemeClr val="dk1"/>
              </a:buClr>
              <a:buSzPts val="1300"/>
              <a:buNone/>
            </a:pPr>
            <a:r>
              <a:t/>
            </a:r>
            <a:endParaRPr b="1" sz="3200"/>
          </a:p>
        </p:txBody>
      </p:sp>
      <p:pic>
        <p:nvPicPr>
          <p:cNvPr id="398" name="Google Shape;398;g7a0db2b160_0_64"/>
          <p:cNvPicPr preferRelativeResize="0"/>
          <p:nvPr/>
        </p:nvPicPr>
        <p:blipFill rotWithShape="1">
          <a:blip r:embed="rId3">
            <a:alphaModFix/>
          </a:blip>
          <a:srcRect b="0" l="0" r="0" t="0"/>
          <a:stretch/>
        </p:blipFill>
        <p:spPr>
          <a:xfrm>
            <a:off x="5861700" y="649750"/>
            <a:ext cx="6330300" cy="62082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7"/>
          <p:cNvSpPr txBox="1"/>
          <p:nvPr>
            <p:ph type="title"/>
          </p:nvPr>
        </p:nvSpPr>
        <p:spPr>
          <a:xfrm>
            <a:off x="1098750" y="2681700"/>
            <a:ext cx="5945400" cy="1494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Arial"/>
              <a:buNone/>
            </a:pPr>
            <a:r>
              <a:rPr lang="pl-PL"/>
              <a:t>Moduł 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3" name="Shape 403"/>
        <p:cNvGrpSpPr/>
        <p:nvPr/>
      </p:nvGrpSpPr>
      <p:grpSpPr>
        <a:xfrm>
          <a:off x="0" y="0"/>
          <a:ext cx="0" cy="0"/>
          <a:chOff x="0" y="0"/>
          <a:chExt cx="0" cy="0"/>
        </a:xfrm>
      </p:grpSpPr>
      <p:sp>
        <p:nvSpPr>
          <p:cNvPr id="404" name="Google Shape;404;g7a0db2b160_0_72"/>
          <p:cNvSpPr txBox="1"/>
          <p:nvPr>
            <p:ph idx="1" type="body"/>
          </p:nvPr>
        </p:nvSpPr>
        <p:spPr>
          <a:xfrm>
            <a:off x="972600" y="2771833"/>
            <a:ext cx="10251600" cy="3014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300"/>
              <a:buNone/>
            </a:pPr>
            <a:r>
              <a:rPr lang="pl-PL"/>
              <a:t>Portal kresy.pl dał się nabrać na fałszywy wpis na blogu: </a:t>
            </a:r>
            <a:r>
              <a:rPr lang="pl-PL" u="sng">
                <a:solidFill>
                  <a:schemeClr val="hlink"/>
                </a:solidFill>
                <a:hlinkClick r:id="rId3"/>
              </a:rPr>
              <a:t>https://rktracy.blogspot.com</a:t>
            </a:r>
            <a:endParaRPr/>
          </a:p>
          <a:p>
            <a:pPr indent="0" lvl="0" marL="0" rtl="0" algn="l">
              <a:lnSpc>
                <a:spcPct val="90000"/>
              </a:lnSpc>
              <a:spcBef>
                <a:spcPts val="0"/>
              </a:spcBef>
              <a:spcAft>
                <a:spcPts val="0"/>
              </a:spcAft>
              <a:buClr>
                <a:schemeClr val="dk1"/>
              </a:buClr>
              <a:buSzPts val="1100"/>
              <a:buFont typeface="Arial"/>
              <a:buNone/>
            </a:pPr>
            <a:r>
              <a:t/>
            </a:r>
            <a:endParaRPr/>
          </a:p>
          <a:p>
            <a:pPr indent="0" lvl="0" marL="0" rtl="0" algn="l">
              <a:lnSpc>
                <a:spcPct val="90000"/>
              </a:lnSpc>
              <a:spcBef>
                <a:spcPts val="0"/>
              </a:spcBef>
              <a:spcAft>
                <a:spcPts val="0"/>
              </a:spcAft>
              <a:buClr>
                <a:schemeClr val="dk1"/>
              </a:buClr>
              <a:buSzPts val="1100"/>
              <a:buFont typeface="Arial"/>
              <a:buNone/>
            </a:pPr>
            <a:r>
              <a:rPr lang="pl-PL"/>
              <a:t>Blog już nie istnieje, został skasowany.</a:t>
            </a:r>
            <a:endParaRPr/>
          </a:p>
          <a:p>
            <a:pPr indent="0" lvl="0" marL="0" rtl="0" algn="l">
              <a:lnSpc>
                <a:spcPct val="90000"/>
              </a:lnSpc>
              <a:spcBef>
                <a:spcPts val="0"/>
              </a:spcBef>
              <a:spcAft>
                <a:spcPts val="0"/>
              </a:spcAft>
              <a:buSzPts val="1300"/>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Prawda/fałsz?</a:t>
            </a:r>
            <a:endParaRPr/>
          </a:p>
        </p:txBody>
      </p:sp>
      <p:sp>
        <p:nvSpPr>
          <p:cNvPr id="410" name="Google Shape;410;p3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lang="pl-PL" sz="3600"/>
              <a:t>Jeśli tekstowi towarzyszy wideo to musi to być prawda?</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9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Ćwiczenie</a:t>
            </a:r>
            <a:endParaRPr/>
          </a:p>
        </p:txBody>
      </p:sp>
      <p:sp>
        <p:nvSpPr>
          <p:cNvPr id="416" name="Google Shape;416;p9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lang="pl-PL" sz="3600"/>
              <a:t>Wymyśl fake-newsa na temat swojej szkoły</a:t>
            </a:r>
            <a:endParaRPr/>
          </a:p>
          <a:p>
            <a:pPr indent="0" lvl="0" marL="0" rtl="0" algn="ctr">
              <a:lnSpc>
                <a:spcPct val="90000"/>
              </a:lnSpc>
              <a:spcBef>
                <a:spcPts val="0"/>
              </a:spcBef>
              <a:spcAft>
                <a:spcPts val="0"/>
              </a:spcAft>
              <a:buClr>
                <a:schemeClr val="dk1"/>
              </a:buClr>
              <a:buSzPts val="3600"/>
              <a:buNone/>
            </a:pPr>
            <a:r>
              <a:t/>
            </a:r>
            <a:endParaRPr sz="3600"/>
          </a:p>
          <a:p>
            <a:pPr indent="-571500" lvl="0" marL="571500" rtl="0" algn="l">
              <a:lnSpc>
                <a:spcPct val="90000"/>
              </a:lnSpc>
              <a:spcBef>
                <a:spcPts val="0"/>
              </a:spcBef>
              <a:spcAft>
                <a:spcPts val="0"/>
              </a:spcAft>
              <a:buClr>
                <a:schemeClr val="dk1"/>
              </a:buClr>
              <a:buSzPts val="3600"/>
              <a:buChar char="•"/>
            </a:pPr>
            <a:r>
              <a:rPr lang="pl-PL" sz="3600">
                <a:solidFill>
                  <a:schemeClr val="lt1"/>
                </a:solidFill>
              </a:rPr>
              <a:t>Jak go uwiarygodnisz?</a:t>
            </a:r>
            <a:endParaRPr/>
          </a:p>
          <a:p>
            <a:pPr indent="-571500" lvl="0" marL="571500" rtl="0" algn="l">
              <a:lnSpc>
                <a:spcPct val="90000"/>
              </a:lnSpc>
              <a:spcBef>
                <a:spcPts val="0"/>
              </a:spcBef>
              <a:spcAft>
                <a:spcPts val="0"/>
              </a:spcAft>
              <a:buClr>
                <a:schemeClr val="dk1"/>
              </a:buClr>
              <a:buSzPts val="3600"/>
              <a:buChar char="•"/>
            </a:pPr>
            <a:r>
              <a:rPr lang="pl-PL" sz="3600">
                <a:solidFill>
                  <a:schemeClr val="lt1"/>
                </a:solidFill>
              </a:rPr>
              <a:t>Gdzie i jak będzie dystrybuowany?</a:t>
            </a:r>
            <a:endParaRPr/>
          </a:p>
          <a:p>
            <a:pPr indent="-571500" lvl="0" marL="571500" rtl="0" algn="l">
              <a:lnSpc>
                <a:spcPct val="90000"/>
              </a:lnSpc>
              <a:spcBef>
                <a:spcPts val="0"/>
              </a:spcBef>
              <a:spcAft>
                <a:spcPts val="0"/>
              </a:spcAft>
              <a:buClr>
                <a:schemeClr val="dk1"/>
              </a:buClr>
              <a:buSzPts val="3600"/>
              <a:buChar char="•"/>
            </a:pPr>
            <a:r>
              <a:rPr lang="pl-PL" sz="3600">
                <a:solidFill>
                  <a:schemeClr val="lt1"/>
                </a:solidFill>
              </a:rPr>
              <a:t>Z jakiego mechanizmu skorzystasz?</a:t>
            </a:r>
            <a:endParaRPr/>
          </a:p>
          <a:p>
            <a:pPr indent="-571500" lvl="0" marL="571500" rtl="0" algn="l">
              <a:lnSpc>
                <a:spcPct val="90000"/>
              </a:lnSpc>
              <a:spcBef>
                <a:spcPts val="0"/>
              </a:spcBef>
              <a:spcAft>
                <a:spcPts val="0"/>
              </a:spcAft>
              <a:buClr>
                <a:schemeClr val="dk1"/>
              </a:buClr>
              <a:buSzPts val="3600"/>
              <a:buChar char="•"/>
            </a:pPr>
            <a:r>
              <a:rPr lang="pl-PL" sz="3600">
                <a:solidFill>
                  <a:schemeClr val="lt1"/>
                </a:solidFill>
              </a:rPr>
              <a:t>Co spowoduje, że ta treść będzie atrakcyjna dla użytkowników?</a:t>
            </a:r>
            <a:endParaRPr>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9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lang="pl-PL" sz="4000"/>
              <a:t>Czy spotkałeś się z dezinformacją w sieci? Jak ją rozpoznałeś/rozpoznałaś?</a:t>
            </a:r>
            <a:endParaRPr sz="4000"/>
          </a:p>
        </p:txBody>
      </p:sp>
      <p:sp>
        <p:nvSpPr>
          <p:cNvPr id="422" name="Google Shape;422;p9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Dyskusja</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3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Konsekwencje rozpowszechniania fałszywych informacji </a:t>
            </a:r>
            <a:endParaRPr/>
          </a:p>
        </p:txBody>
      </p:sp>
      <p:sp>
        <p:nvSpPr>
          <p:cNvPr id="428" name="Google Shape;428;p37"/>
          <p:cNvSpPr txBox="1"/>
          <p:nvPr>
            <p:ph idx="1" type="body"/>
          </p:nvPr>
        </p:nvSpPr>
        <p:spPr>
          <a:xfrm>
            <a:off x="838200" y="2418725"/>
            <a:ext cx="10515600" cy="3190800"/>
          </a:xfrm>
          <a:prstGeom prst="rect">
            <a:avLst/>
          </a:prstGeom>
          <a:noFill/>
          <a:ln>
            <a:noFill/>
          </a:ln>
        </p:spPr>
        <p:txBody>
          <a:bodyPr anchorCtr="0" anchor="t" bIns="45700" lIns="91425" spcFirstLastPara="1" rIns="91425" wrap="square" tIns="45700">
            <a:normAutofit/>
          </a:bodyPr>
          <a:lstStyle/>
          <a:p>
            <a:pPr indent="-241300" lvl="0" marL="285750" marR="0" rtl="0" algn="l">
              <a:lnSpc>
                <a:spcPct val="150000"/>
              </a:lnSpc>
              <a:spcBef>
                <a:spcPts val="0"/>
              </a:spcBef>
              <a:spcAft>
                <a:spcPts val="0"/>
              </a:spcAft>
              <a:buSzPts val="2600"/>
              <a:buFont typeface="Arial"/>
              <a:buChar char="•"/>
            </a:pPr>
            <a:r>
              <a:rPr lang="pl-PL" sz="2400">
                <a:latin typeface="Arial"/>
                <a:ea typeface="Arial"/>
                <a:cs typeface="Arial"/>
                <a:sym typeface="Arial"/>
              </a:rPr>
              <a:t>negatywny wpływ na zaufanie (do mediów, ekspertów i ludzi w ogóle) </a:t>
            </a:r>
            <a:endParaRPr sz="2400"/>
          </a:p>
          <a:p>
            <a:pPr indent="-241300" lvl="0" marL="285750" marR="0" rtl="0" algn="l">
              <a:lnSpc>
                <a:spcPct val="150000"/>
              </a:lnSpc>
              <a:spcBef>
                <a:spcPts val="0"/>
              </a:spcBef>
              <a:spcAft>
                <a:spcPts val="0"/>
              </a:spcAft>
              <a:buSzPts val="2600"/>
              <a:buFont typeface="Arial"/>
              <a:buChar char="•"/>
            </a:pPr>
            <a:r>
              <a:rPr lang="pl-PL" sz="2400">
                <a:latin typeface="Arial"/>
                <a:ea typeface="Arial"/>
                <a:cs typeface="Arial"/>
                <a:sym typeface="Arial"/>
              </a:rPr>
              <a:t>wzmocnienie podziałów w społeczeństwie</a:t>
            </a:r>
            <a:endParaRPr sz="2400"/>
          </a:p>
          <a:p>
            <a:pPr indent="-241300" lvl="0" marL="285750" marR="0" rtl="0" algn="l">
              <a:lnSpc>
                <a:spcPct val="150000"/>
              </a:lnSpc>
              <a:spcBef>
                <a:spcPts val="0"/>
              </a:spcBef>
              <a:spcAft>
                <a:spcPts val="0"/>
              </a:spcAft>
              <a:buSzPts val="2600"/>
              <a:buFont typeface="Arial"/>
              <a:buChar char="•"/>
            </a:pPr>
            <a:r>
              <a:rPr lang="pl-PL" sz="2400">
                <a:latin typeface="Arial"/>
                <a:ea typeface="Arial"/>
                <a:cs typeface="Arial"/>
                <a:sym typeface="Arial"/>
              </a:rPr>
              <a:t>możliwość manipulacji wyborami i opinią publiczną </a:t>
            </a:r>
            <a:endParaRPr sz="2400"/>
          </a:p>
          <a:p>
            <a:pPr indent="-241300" lvl="0" marL="285750" marR="0" rtl="0" algn="l">
              <a:lnSpc>
                <a:spcPct val="150000"/>
              </a:lnSpc>
              <a:spcBef>
                <a:spcPts val="0"/>
              </a:spcBef>
              <a:spcAft>
                <a:spcPts val="0"/>
              </a:spcAft>
              <a:buSzPts val="2600"/>
              <a:buFont typeface="Arial"/>
              <a:buChar char="•"/>
            </a:pPr>
            <a:r>
              <a:rPr lang="pl-PL" sz="2400">
                <a:latin typeface="Arial"/>
                <a:ea typeface="Arial"/>
                <a:cs typeface="Arial"/>
                <a:sym typeface="Arial"/>
              </a:rPr>
              <a:t>uproszczony obraz różnych grup społecznych</a:t>
            </a:r>
            <a:endParaRPr sz="24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g7a0db2b160_0_79"/>
          <p:cNvPicPr preferRelativeResize="0"/>
          <p:nvPr/>
        </p:nvPicPr>
        <p:blipFill rotWithShape="1">
          <a:blip r:embed="rId3">
            <a:alphaModFix/>
          </a:blip>
          <a:srcRect b="0" l="0" r="0" t="0"/>
          <a:stretch/>
        </p:blipFill>
        <p:spPr>
          <a:xfrm>
            <a:off x="903913" y="545900"/>
            <a:ext cx="10384174" cy="5766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97"/>
          <p:cNvSpPr txBox="1"/>
          <p:nvPr>
            <p:ph type="title"/>
          </p:nvPr>
        </p:nvSpPr>
        <p:spPr>
          <a:xfrm>
            <a:off x="1098750" y="2681700"/>
            <a:ext cx="5945400" cy="1494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Arial"/>
              <a:buNone/>
            </a:pPr>
            <a:r>
              <a:rPr lang="pl-PL"/>
              <a:t>Moduł końcowy</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3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a:buNone/>
            </a:pPr>
            <a:r>
              <a:rPr lang="pl-PL"/>
              <a:t>Wasze bezpieczeństwo</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3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Pamiętaj!</a:t>
            </a:r>
            <a:endParaRPr/>
          </a:p>
        </p:txBody>
      </p:sp>
      <p:sp>
        <p:nvSpPr>
          <p:cNvPr id="450" name="Google Shape;450;p3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150000"/>
              </a:lnSpc>
              <a:spcBef>
                <a:spcPts val="0"/>
              </a:spcBef>
              <a:spcAft>
                <a:spcPts val="0"/>
              </a:spcAft>
              <a:buSzPts val="2800"/>
              <a:buChar char="•"/>
            </a:pPr>
            <a:r>
              <a:rPr lang="pl-PL"/>
              <a:t>Nie jesteś anonimowy/anonimowa</a:t>
            </a:r>
            <a:endParaRPr/>
          </a:p>
          <a:p>
            <a:pPr indent="-228600" lvl="0" marL="228600" rtl="0" algn="l">
              <a:lnSpc>
                <a:spcPct val="150000"/>
              </a:lnSpc>
              <a:spcBef>
                <a:spcPts val="1000"/>
              </a:spcBef>
              <a:spcAft>
                <a:spcPts val="0"/>
              </a:spcAft>
              <a:buSzPts val="2800"/>
              <a:buChar char="•"/>
            </a:pPr>
            <a:r>
              <a:rPr lang="pl-PL"/>
              <a:t>W internecie wszystko zostaje</a:t>
            </a:r>
            <a:endParaRPr/>
          </a:p>
          <a:p>
            <a:pPr indent="-228600" lvl="0" marL="228600" rtl="0" algn="l">
              <a:lnSpc>
                <a:spcPct val="150000"/>
              </a:lnSpc>
              <a:spcBef>
                <a:spcPts val="1000"/>
              </a:spcBef>
              <a:spcAft>
                <a:spcPts val="0"/>
              </a:spcAft>
              <a:buSzPts val="2800"/>
              <a:buChar char="•"/>
            </a:pPr>
            <a:r>
              <a:rPr lang="pl-PL"/>
              <a:t>Stosuj dwustopniową weryfikację przy logowaniu – hasłem i smsem/kodem z appki</a:t>
            </a:r>
            <a:endParaRPr/>
          </a:p>
          <a:p>
            <a:pPr indent="-228600" lvl="0" marL="228600" rtl="0" algn="l">
              <a:lnSpc>
                <a:spcPct val="150000"/>
              </a:lnSpc>
              <a:spcBef>
                <a:spcPts val="1000"/>
              </a:spcBef>
              <a:spcAft>
                <a:spcPts val="0"/>
              </a:spcAft>
              <a:buSzPts val="2800"/>
              <a:buChar char="•"/>
            </a:pPr>
            <a:r>
              <a:rPr lang="pl-PL"/>
              <a:t>Do ważnych rzeczy używaj szyfrowanej komunikacji np. Signal</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9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lang="pl-PL" sz="4000"/>
              <a:t>Co zrobić, żeby być bezpiecznym? Czy macie jakieś rady dla innych osób?</a:t>
            </a:r>
            <a:endParaRPr sz="4000"/>
          </a:p>
        </p:txBody>
      </p:sp>
      <p:sp>
        <p:nvSpPr>
          <p:cNvPr id="456" name="Google Shape;456;p9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Dyskusja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87"/>
          <p:cNvSpPr txBox="1"/>
          <p:nvPr>
            <p:ph type="title"/>
          </p:nvPr>
        </p:nvSpPr>
        <p:spPr>
          <a:xfrm>
            <a:off x="1098750" y="2681700"/>
            <a:ext cx="5945400" cy="1494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Arial"/>
              <a:buNone/>
            </a:pPr>
            <a:r>
              <a:rPr lang="pl-PL"/>
              <a:t>Jak działają media społecznościowe?</a:t>
            </a:r>
            <a:endParaRPr/>
          </a:p>
        </p:txBody>
      </p:sp>
      <p:pic>
        <p:nvPicPr>
          <p:cNvPr id="184" name="Google Shape;184;p87"/>
          <p:cNvPicPr preferRelativeResize="0"/>
          <p:nvPr/>
        </p:nvPicPr>
        <p:blipFill rotWithShape="1">
          <a:blip r:embed="rId3">
            <a:alphaModFix/>
          </a:blip>
          <a:srcRect b="0" l="0" r="0" t="0"/>
          <a:stretch/>
        </p:blipFill>
        <p:spPr>
          <a:xfrm>
            <a:off x="7615200" y="1685925"/>
            <a:ext cx="3486152" cy="348615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40"/>
          <p:cNvSpPr txBox="1"/>
          <p:nvPr>
            <p:ph type="ctrTitle"/>
          </p:nvPr>
        </p:nvSpPr>
        <p:spPr>
          <a:xfrm>
            <a:off x="1524000" y="872993"/>
            <a:ext cx="9144000" cy="960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Arial"/>
              <a:buNone/>
            </a:pPr>
            <a:r>
              <a:rPr lang="pl-PL"/>
              <a:t>Dziękujemy</a:t>
            </a:r>
            <a:endParaRPr/>
          </a:p>
        </p:txBody>
      </p:sp>
      <p:sp>
        <p:nvSpPr>
          <p:cNvPr id="462" name="Google Shape;462;p40"/>
          <p:cNvSpPr txBox="1"/>
          <p:nvPr>
            <p:ph idx="1" type="subTitle"/>
          </p:nvPr>
        </p:nvSpPr>
        <p:spPr>
          <a:xfrm>
            <a:off x="1524000" y="2857967"/>
            <a:ext cx="9144000" cy="16557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Clr>
                <a:schemeClr val="dk1"/>
              </a:buClr>
              <a:buSzPct val="100000"/>
              <a:buNone/>
            </a:pPr>
            <a:r>
              <a:rPr lang="pl-PL" u="sng">
                <a:solidFill>
                  <a:srgbClr val="CFE2F3"/>
                </a:solidFill>
                <a:hlinkClick r:id="rId3">
                  <a:extLst>
                    <a:ext uri="{A12FA001-AC4F-418D-AE19-62706E023703}">
                      <ahyp:hlinkClr val="tx"/>
                    </a:ext>
                  </a:extLst>
                </a:hlinkClick>
              </a:rPr>
              <a:t>ignacy@geremek.pl</a:t>
            </a:r>
            <a:endParaRPr>
              <a:solidFill>
                <a:srgbClr val="CFE2F3"/>
              </a:solidFill>
            </a:endParaRPr>
          </a:p>
          <a:p>
            <a:pPr indent="0" lvl="0" marL="0" rtl="0" algn="ctr">
              <a:lnSpc>
                <a:spcPct val="90000"/>
              </a:lnSpc>
              <a:spcBef>
                <a:spcPts val="0"/>
              </a:spcBef>
              <a:spcAft>
                <a:spcPts val="0"/>
              </a:spcAft>
              <a:buClr>
                <a:schemeClr val="dk1"/>
              </a:buClr>
              <a:buSzPct val="100000"/>
              <a:buNone/>
            </a:pPr>
            <a:r>
              <a:t/>
            </a:r>
            <a:endParaRPr/>
          </a:p>
          <a:p>
            <a:pPr indent="0" lvl="0" marL="0" rtl="0" algn="ctr">
              <a:lnSpc>
                <a:spcPct val="90000"/>
              </a:lnSpc>
              <a:spcBef>
                <a:spcPts val="0"/>
              </a:spcBef>
              <a:spcAft>
                <a:spcPts val="0"/>
              </a:spcAft>
              <a:buClr>
                <a:schemeClr val="dk1"/>
              </a:buClr>
              <a:buSzPct val="100000"/>
              <a:buNone/>
            </a:pPr>
            <a:r>
              <a:rPr lang="pl-PL"/>
              <a:t>@ignacyn</a:t>
            </a:r>
            <a:endParaRPr/>
          </a:p>
          <a:p>
            <a:pPr indent="0" lvl="0" marL="0" rtl="0" algn="ctr">
              <a:lnSpc>
                <a:spcPct val="90000"/>
              </a:lnSpc>
              <a:spcBef>
                <a:spcPts val="0"/>
              </a:spcBef>
              <a:spcAft>
                <a:spcPts val="0"/>
              </a:spcAft>
              <a:buClr>
                <a:schemeClr val="dk1"/>
              </a:buClr>
              <a:buSzPct val="100000"/>
              <a:buNone/>
            </a:pPr>
            <a:r>
              <a:t/>
            </a:r>
            <a:endParaRPr/>
          </a:p>
          <a:p>
            <a:pPr indent="0" lvl="0" marL="0" rtl="0" algn="ctr">
              <a:lnSpc>
                <a:spcPct val="90000"/>
              </a:lnSpc>
              <a:spcBef>
                <a:spcPts val="0"/>
              </a:spcBef>
              <a:spcAft>
                <a:spcPts val="0"/>
              </a:spcAft>
              <a:buClr>
                <a:schemeClr val="dk1"/>
              </a:buClr>
              <a:buSzPct val="100000"/>
              <a:buNone/>
            </a:pPr>
            <a:r>
              <a:t/>
            </a:r>
            <a:endParaRPr/>
          </a:p>
          <a:p>
            <a:pPr indent="0" lvl="0" marL="0" rtl="0" algn="ctr">
              <a:lnSpc>
                <a:spcPct val="90000"/>
              </a:lnSpc>
              <a:spcBef>
                <a:spcPts val="0"/>
              </a:spcBef>
              <a:spcAft>
                <a:spcPts val="0"/>
              </a:spcAft>
              <a:buClr>
                <a:schemeClr val="dk1"/>
              </a:buClr>
              <a:buSzPct val="100000"/>
              <a:buNone/>
            </a:pPr>
            <a:r>
              <a:t/>
            </a:r>
            <a:endParaRPr/>
          </a:p>
          <a:p>
            <a:pPr indent="0" lvl="0" marL="0" rtl="0" algn="ctr">
              <a:lnSpc>
                <a:spcPct val="90000"/>
              </a:lnSpc>
              <a:spcBef>
                <a:spcPts val="0"/>
              </a:spcBef>
              <a:spcAft>
                <a:spcPts val="0"/>
              </a:spcAft>
              <a:buClr>
                <a:schemeClr val="dk1"/>
              </a:buClr>
              <a:buSzPct val="126315"/>
              <a:buNone/>
            </a:pPr>
            <a:r>
              <a:rPr lang="pl-PL" sz="1900"/>
              <a:t>Wypełnijcie ankietę!</a:t>
            </a:r>
            <a:endParaRPr sz="19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Pytanie </a:t>
            </a:r>
            <a:endParaRPr/>
          </a:p>
        </p:txBody>
      </p:sp>
      <p:sp>
        <p:nvSpPr>
          <p:cNvPr id="190" name="Google Shape;190;p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b="1" lang="pl-PL" sz="3600"/>
              <a:t>Na czym zarabiają media społecznościowe?</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40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Na czym zarabiają media społecznościowe?</a:t>
            </a:r>
            <a:endParaRPr/>
          </a:p>
        </p:txBody>
      </p:sp>
      <p:sp>
        <p:nvSpPr>
          <p:cNvPr id="196" name="Google Shape;196;p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4400"/>
              <a:buChar char="•"/>
            </a:pPr>
            <a:r>
              <a:rPr lang="pl-PL" sz="4400"/>
              <a:t>Dane (reklamy pod nasze zainteresowania)</a:t>
            </a:r>
            <a:endParaRPr/>
          </a:p>
          <a:p>
            <a:pPr indent="-228600" lvl="0" marL="228600" rtl="0" algn="l">
              <a:lnSpc>
                <a:spcPct val="90000"/>
              </a:lnSpc>
              <a:spcBef>
                <a:spcPts val="1000"/>
              </a:spcBef>
              <a:spcAft>
                <a:spcPts val="0"/>
              </a:spcAft>
              <a:buSzPts val="4400"/>
              <a:buChar char="•"/>
            </a:pPr>
            <a:r>
              <a:rPr lang="pl-PL" sz="4400"/>
              <a:t>Zaangażowanie użytkowników (powiadomienia w appkach!)</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7a0db2b160_0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pl-PL"/>
              <a:t>prawda/fałsz</a:t>
            </a:r>
            <a:endParaRPr/>
          </a:p>
        </p:txBody>
      </p:sp>
      <p:sp>
        <p:nvSpPr>
          <p:cNvPr id="203" name="Google Shape;203;g7a0db2b160_0_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107000"/>
              </a:lnSpc>
              <a:spcBef>
                <a:spcPts val="1800"/>
              </a:spcBef>
              <a:spcAft>
                <a:spcPts val="0"/>
              </a:spcAft>
              <a:buSzPts val="1800"/>
              <a:buNone/>
            </a:pPr>
            <a:r>
              <a:rPr lang="pl-PL"/>
              <a:t>O tym co widzę w mediach społecznościowych decyduje po prostu popularność postów?</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rial"/>
              <a:buNone/>
            </a:pPr>
            <a:r>
              <a:rPr lang="pl-PL"/>
              <a:t>Ważne mechanizmy</a:t>
            </a:r>
            <a:endParaRPr/>
          </a:p>
        </p:txBody>
      </p:sp>
      <p:sp>
        <p:nvSpPr>
          <p:cNvPr id="209" name="Google Shape;209;p1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SzPts val="3200"/>
              <a:buChar char="•"/>
            </a:pPr>
            <a:r>
              <a:rPr lang="pl-PL" sz="3200"/>
              <a:t>Algorytmy podejmują decyzje</a:t>
            </a:r>
            <a:endParaRPr sz="3200"/>
          </a:p>
          <a:p>
            <a:pPr indent="0" lvl="0" marL="228600" rtl="0" algn="l">
              <a:lnSpc>
                <a:spcPct val="90000"/>
              </a:lnSpc>
              <a:spcBef>
                <a:spcPts val="0"/>
              </a:spcBef>
              <a:spcAft>
                <a:spcPts val="0"/>
              </a:spcAft>
              <a:buSzPts val="1800"/>
              <a:buNone/>
            </a:pPr>
            <a:r>
              <a:t/>
            </a:r>
            <a:endParaRPr sz="3200"/>
          </a:p>
          <a:p>
            <a:pPr indent="-228600" lvl="1" marL="685800" rtl="0" algn="l">
              <a:lnSpc>
                <a:spcPct val="90000"/>
              </a:lnSpc>
              <a:spcBef>
                <a:spcPts val="500"/>
              </a:spcBef>
              <a:spcAft>
                <a:spcPts val="0"/>
              </a:spcAft>
              <a:buSzPts val="2800"/>
              <a:buChar char="•"/>
            </a:pPr>
            <a:r>
              <a:rPr lang="pl-PL" sz="2800"/>
              <a:t>Promują i sugerują te treści, które wywołają Twoje zaangażowanie</a:t>
            </a:r>
            <a:endParaRPr sz="2800"/>
          </a:p>
          <a:p>
            <a:pPr indent="0" lvl="0" marL="685800" rtl="0" algn="l">
              <a:lnSpc>
                <a:spcPct val="90000"/>
              </a:lnSpc>
              <a:spcBef>
                <a:spcPts val="500"/>
              </a:spcBef>
              <a:spcAft>
                <a:spcPts val="0"/>
              </a:spcAft>
              <a:buSzPts val="1800"/>
              <a:buNone/>
            </a:pPr>
            <a:r>
              <a:t/>
            </a:r>
            <a:endParaRPr sz="2800"/>
          </a:p>
          <a:p>
            <a:pPr indent="-228600" lvl="1" marL="685800" rtl="0" algn="l">
              <a:lnSpc>
                <a:spcPct val="90000"/>
              </a:lnSpc>
              <a:spcBef>
                <a:spcPts val="500"/>
              </a:spcBef>
              <a:spcAft>
                <a:spcPts val="0"/>
              </a:spcAft>
              <a:buSzPts val="2800"/>
              <a:buChar char="•"/>
            </a:pPr>
            <a:r>
              <a:rPr lang="pl-PL" sz="2800"/>
              <a:t>Oceniają atrakcyjność treści, zdjęć, osób</a:t>
            </a:r>
            <a:endParaRPr sz="2800"/>
          </a:p>
          <a:p>
            <a:pPr indent="0" lvl="0" marL="685800" rtl="0" algn="l">
              <a:lnSpc>
                <a:spcPct val="90000"/>
              </a:lnSpc>
              <a:spcBef>
                <a:spcPts val="500"/>
              </a:spcBef>
              <a:spcAft>
                <a:spcPts val="0"/>
              </a:spcAft>
              <a:buSzPts val="1800"/>
              <a:buNone/>
            </a:pPr>
            <a:r>
              <a:t/>
            </a:r>
            <a:endParaRPr sz="2800"/>
          </a:p>
          <a:p>
            <a:pPr indent="-228600" lvl="0" marL="228600" rtl="0" algn="l">
              <a:lnSpc>
                <a:spcPct val="90000"/>
              </a:lnSpc>
              <a:spcBef>
                <a:spcPts val="1000"/>
              </a:spcBef>
              <a:spcAft>
                <a:spcPts val="0"/>
              </a:spcAft>
              <a:buSzPts val="3200"/>
              <a:buChar char="•"/>
            </a:pPr>
            <a:r>
              <a:rPr lang="pl-PL" sz="3200"/>
              <a:t>Algorytmy wspomagają się sztuczną inteligencją, która ocenia wasze zdjęcia – wiek, pochodzenie, atrakcyjność, reakcje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2021-03-17T06:09:56Z</dcterms:created>
  <dc:creator>Ignacy Niemczycki</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0b3398e-e883-4647-869b-d0701c752356_Enabled">
    <vt:lpwstr>true</vt:lpwstr>
  </property>
  <property fmtid="{D5CDD505-2E9C-101B-9397-08002B2CF9AE}" pid="3" name="MSIP_Label_f0b3398e-e883-4647-869b-d0701c752356_SetDate">
    <vt:lpwstr>2021-03-17T06:09:56Z</vt:lpwstr>
  </property>
  <property fmtid="{D5CDD505-2E9C-101B-9397-08002B2CF9AE}" pid="4" name="MSIP_Label_f0b3398e-e883-4647-869b-d0701c752356_Method">
    <vt:lpwstr>Standard</vt:lpwstr>
  </property>
  <property fmtid="{D5CDD505-2E9C-101B-9397-08002B2CF9AE}" pid="5" name="MSIP_Label_f0b3398e-e883-4647-869b-d0701c752356_Name">
    <vt:lpwstr>General</vt:lpwstr>
  </property>
  <property fmtid="{D5CDD505-2E9C-101B-9397-08002B2CF9AE}" pid="6" name="MSIP_Label_f0b3398e-e883-4647-869b-d0701c752356_SiteId">
    <vt:lpwstr>5a14e52c-814d-4394-8bcb-8dd757c40f67</vt:lpwstr>
  </property>
  <property fmtid="{D5CDD505-2E9C-101B-9397-08002B2CF9AE}" pid="7" name="MSIP_Label_f0b3398e-e883-4647-869b-d0701c752356_ActionId">
    <vt:lpwstr>cfde5153-5ce0-4e60-902d-95ca4bd5dfbd</vt:lpwstr>
  </property>
  <property fmtid="{D5CDD505-2E9C-101B-9397-08002B2CF9AE}" pid="8" name="MSIP_Label_f0b3398e-e883-4647-869b-d0701c752356_ContentBits">
    <vt:lpwstr>0</vt:lpwstr>
  </property>
  <property fmtid="{D5CDD505-2E9C-101B-9397-08002B2CF9AE}" pid="9" name="ContentTypeId">
    <vt:lpwstr>0x0101004F458C1767AACC49BD20CE91A2011115</vt:lpwstr>
  </property>
</Properties>
</file>